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6.xml" ContentType="application/vnd.openxmlformats-officedocument.theme+xml"/>
  <Override PartName="/ppt/theme/theme6.xml" ContentType="application/vnd.openxmlformats-officedocument.theme+xml"/>
  <Override PartName="/ppt/theme/theme15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_rels/presentation.xml.rels" ContentType="application/vnd.openxmlformats-package.relationships+xml"/>
  <Override PartName="/ppt/media/image56.jpeg" ContentType="image/jpeg"/>
  <Override PartName="/ppt/media/image54.jpeg" ContentType="image/jpeg"/>
  <Override PartName="/ppt/media/image53.jpeg" ContentType="image/jpeg"/>
  <Override PartName="/ppt/media/image52.jpeg" ContentType="image/jpeg"/>
  <Override PartName="/ppt/media/image50.jpeg" ContentType="image/jpeg"/>
  <Override PartName="/ppt/media/image46.jpeg" ContentType="image/jpeg"/>
  <Override PartName="/ppt/media/image45.jpeg" ContentType="image/jpeg"/>
  <Override PartName="/ppt/media/image44.jpeg" ContentType="image/jpeg"/>
  <Override PartName="/ppt/media/image43.jpeg" ContentType="image/jpeg"/>
  <Override PartName="/ppt/media/image42.jpeg" ContentType="image/jpeg"/>
  <Override PartName="/ppt/media/image41.jpeg" ContentType="image/jpeg"/>
  <Override PartName="/ppt/media/image40.jpeg" ContentType="image/jpeg"/>
  <Override PartName="/ppt/media/image39.jpeg" ContentType="image/jpeg"/>
  <Override PartName="/ppt/media/image37.jpeg" ContentType="image/jpeg"/>
  <Override PartName="/ppt/media/image36.jpeg" ContentType="image/jpeg"/>
  <Override PartName="/ppt/media/image35.jpeg" ContentType="image/jpeg"/>
  <Override PartName="/ppt/media/image34.jpeg" ContentType="image/jpeg"/>
  <Override PartName="/ppt/media/image33.jpeg" ContentType="image/jpeg"/>
  <Override PartName="/ppt/media/image32.jpeg" ContentType="image/jpeg"/>
  <Override PartName="/ppt/media/image31.jpeg" ContentType="image/jpeg"/>
  <Override PartName="/ppt/media/image30.jpeg" ContentType="image/jpeg"/>
  <Override PartName="/ppt/media/image47.jpeg" ContentType="image/jpeg"/>
  <Override PartName="/ppt/media/image10.jpeg" ContentType="image/jpeg"/>
  <Override PartName="/ppt/media/image13.jpeg" ContentType="image/jpeg"/>
  <Override PartName="/ppt/media/image51.jpeg" ContentType="image/jpeg"/>
  <Override PartName="/ppt/media/image4.png" ContentType="image/png"/>
  <Override PartName="/ppt/media/image8.jpeg" ContentType="image/jpeg"/>
  <Override PartName="/ppt/media/image99.jpeg" ContentType="image/jpeg"/>
  <Override PartName="/ppt/media/image48.jpeg" ContentType="image/jpeg"/>
  <Override PartName="/ppt/media/image11.jpeg" ContentType="image/jpeg"/>
  <Override PartName="/ppt/media/image49.jpeg" ContentType="image/jpeg"/>
  <Override PartName="/ppt/media/image12.jpeg" ContentType="image/jpeg"/>
  <Override PartName="/ppt/media/image9.jpeg" ContentType="image/jpeg"/>
  <Override PartName="/ppt/media/image55.jpeg" ContentType="image/jpeg"/>
  <Override PartName="/ppt/media/image5.wmf" ContentType="image/x-wmf"/>
  <Override PartName="/ppt/media/image59.jpeg" ContentType="image/jpeg"/>
  <Override PartName="/ppt/media/image38.jpeg" ContentType="image/jpeg"/>
  <Override PartName="/ppt/media/image3.png" ContentType="image/png"/>
  <Override PartName="/ppt/media/image24.jpeg" ContentType="image/jpeg"/>
  <Override PartName="/ppt/media/image2.jpeg" ContentType="image/jpeg"/>
  <Override PartName="/ppt/media/image28.jpeg" ContentType="image/jpeg"/>
  <Override PartName="/ppt/media/image93.jpeg" ContentType="image/jpeg"/>
  <Override PartName="/ppt/media/image14.jpeg" ContentType="image/jpeg"/>
  <Override PartName="/ppt/media/image15.jpeg" ContentType="image/jpeg"/>
  <Override PartName="/ppt/media/image80.jpeg" ContentType="image/jpeg"/>
  <Override PartName="/ppt/media/image62.jpeg" ContentType="image/jpeg"/>
  <Override PartName="/ppt/media/image63.jpeg" ContentType="image/jpeg"/>
  <Override PartName="/ppt/media/image64.jpeg" ContentType="image/jpeg"/>
  <Override PartName="/ppt/media/image65.jpeg" ContentType="image/jpeg"/>
  <Override PartName="/ppt/media/image66.jpeg" ContentType="image/jpeg"/>
  <Override PartName="/ppt/media/image67.jpeg" ContentType="image/jpeg"/>
  <Override PartName="/ppt/media/image68.jpeg" ContentType="image/jpeg"/>
  <Override PartName="/ppt/media/image70.jpeg" ContentType="image/jpeg"/>
  <Override PartName="/ppt/media/image102.jpeg" ContentType="image/jpeg"/>
  <Override PartName="/ppt/media/image71.jpeg" ContentType="image/jpeg"/>
  <Override PartName="/ppt/media/image103.jpeg" ContentType="image/jpeg"/>
  <Override PartName="/ppt/media/image72.jpeg" ContentType="image/jpeg"/>
  <Override PartName="/ppt/media/image104.jpeg" ContentType="image/jpeg"/>
  <Override PartName="/ppt/media/image73.jpeg" ContentType="image/jpeg"/>
  <Override PartName="/ppt/media/image105.jpeg" ContentType="image/jpeg"/>
  <Override PartName="/ppt/media/image74.jpeg" ContentType="image/jpeg"/>
  <Override PartName="/ppt/media/image75.jpeg" ContentType="image/jpeg"/>
  <Override PartName="/ppt/media/image76.jpeg" ContentType="image/jpeg"/>
  <Override PartName="/ppt/media/image77.jpeg" ContentType="image/jpeg"/>
  <Override PartName="/ppt/media/image78.jpeg" ContentType="image/jpeg"/>
  <Override PartName="/ppt/media/image101.jpeg" ContentType="image/jpeg"/>
  <Override PartName="/ppt/media/image79.jpeg" ContentType="image/jpeg"/>
  <Override PartName="/ppt/media/image96.jpeg" ContentType="image/jpeg"/>
  <Override PartName="/ppt/media/image95.jpeg" ContentType="image/jpeg"/>
  <Override PartName="/ppt/media/image89.jpeg" ContentType="image/jpeg"/>
  <Override PartName="/ppt/media/image88.jpeg" ContentType="image/jpeg"/>
  <Override PartName="/ppt/media/image87.jpeg" ContentType="image/jpeg"/>
  <Override PartName="/ppt/media/image86.jpeg" ContentType="image/jpeg"/>
  <Override PartName="/ppt/media/image85.jpeg" ContentType="image/jpeg"/>
  <Override PartName="/ppt/media/image61.jpeg" ContentType="image/jpeg"/>
  <Override PartName="/ppt/media/image7.jpeg" ContentType="image/jpeg"/>
  <Override PartName="/ppt/media/image98.jpeg" ContentType="image/jpeg"/>
  <Override PartName="/ppt/media/image60.jpeg" ContentType="image/jpeg"/>
  <Override PartName="/ppt/media/image6.jpeg" ContentType="image/jpeg"/>
  <Override PartName="/ppt/media/image97.jpeg" ContentType="image/jpeg"/>
  <Override PartName="/ppt/media/image29.jpeg" ContentType="image/jpeg"/>
  <Override PartName="/ppt/media/image94.jpeg" ContentType="image/jpeg"/>
  <Override PartName="/ppt/media/image27.jpeg" ContentType="image/jpeg"/>
  <Override PartName="/ppt/media/image92.jpeg" ContentType="image/jpeg"/>
  <Override PartName="/ppt/media/image91.jpeg" ContentType="image/jpeg"/>
  <Override PartName="/ppt/media/image26.jpeg" ContentType="image/jpeg"/>
  <Override PartName="/ppt/media/image90.jpeg" ContentType="image/jpeg"/>
  <Override PartName="/ppt/media/image25.jpeg" ContentType="image/jpeg"/>
  <Override PartName="/ppt/media/image23.jpeg" ContentType="image/jpeg"/>
  <Override PartName="/ppt/media/image22.jpeg" ContentType="image/jpeg"/>
  <Override PartName="/ppt/media/image21.jpeg" ContentType="image/jpeg"/>
  <Override PartName="/ppt/media/image58.jpeg" ContentType="image/jpeg"/>
  <Override PartName="/ppt/media/image19.jpeg" ContentType="image/jpeg"/>
  <Override PartName="/ppt/media/image84.jpeg" ContentType="image/jpeg"/>
  <Override PartName="/ppt/media/image20.jpeg" ContentType="image/jpeg"/>
  <Override PartName="/ppt/media/image57.jpeg" ContentType="image/jpeg"/>
  <Override PartName="/ppt/media/image18.jpeg" ContentType="image/jpeg"/>
  <Override PartName="/ppt/media/image83.jpeg" ContentType="image/jpeg"/>
  <Override PartName="/ppt/media/image17.jpeg" ContentType="image/jpeg"/>
  <Override PartName="/ppt/media/image82.jpeg" ContentType="image/jpeg"/>
  <Override PartName="/ppt/media/image1.png" ContentType="image/png"/>
  <Override PartName="/ppt/media/image100.jpeg" ContentType="image/jpeg"/>
  <Override PartName="/ppt/media/image69.jpeg" ContentType="image/jpeg"/>
  <Override PartName="/ppt/media/image16.jpeg" ContentType="image/jpeg"/>
  <Override PartName="/ppt/media/image81.jpeg" ContentType="image/jpeg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34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" Target="slides/slide1.xml"/><Relationship Id="rId19" Type="http://schemas.openxmlformats.org/officeDocument/2006/relationships/slide" Target="slides/slide2.xml"/><Relationship Id="rId20" Type="http://schemas.openxmlformats.org/officeDocument/2006/relationships/slide" Target="slides/slide3.xml"/><Relationship Id="rId21" Type="http://schemas.openxmlformats.org/officeDocument/2006/relationships/slide" Target="slides/slide4.xml"/><Relationship Id="rId22" Type="http://schemas.openxmlformats.org/officeDocument/2006/relationships/slide" Target="slides/slide5.xml"/><Relationship Id="rId23" Type="http://schemas.openxmlformats.org/officeDocument/2006/relationships/slide" Target="slides/slide6.xml"/><Relationship Id="rId24" Type="http://schemas.openxmlformats.org/officeDocument/2006/relationships/slide" Target="slides/slide7.xml"/><Relationship Id="rId25" Type="http://schemas.openxmlformats.org/officeDocument/2006/relationships/slide" Target="slides/slide8.xml"/><Relationship Id="rId26" Type="http://schemas.openxmlformats.org/officeDocument/2006/relationships/slide" Target="slides/slide9.xml"/><Relationship Id="rId27" Type="http://schemas.openxmlformats.org/officeDocument/2006/relationships/slide" Target="slides/slide10.xml"/><Relationship Id="rId28" Type="http://schemas.openxmlformats.org/officeDocument/2006/relationships/slide" Target="slides/slide11.xml"/><Relationship Id="rId29" Type="http://schemas.openxmlformats.org/officeDocument/2006/relationships/slide" Target="slides/slide12.xml"/><Relationship Id="rId30" Type="http://schemas.openxmlformats.org/officeDocument/2006/relationships/slide" Target="slides/slide13.xml"/><Relationship Id="rId31" Type="http://schemas.openxmlformats.org/officeDocument/2006/relationships/slide" Target="slides/slide14.xml"/><Relationship Id="rId32" Type="http://schemas.openxmlformats.org/officeDocument/2006/relationships/slide" Target="slides/slide15.xml"/><Relationship Id="rId33" Type="http://schemas.openxmlformats.org/officeDocument/2006/relationships/slide" Target="slides/slide16.xml"/><Relationship Id="rId34" Type="http://schemas.openxmlformats.org/officeDocument/2006/relationships/slide" Target="slides/slide17.xml"/><Relationship Id="rId35" Type="http://schemas.openxmlformats.org/officeDocument/2006/relationships/slide" Target="slides/slide18.xml"/><Relationship Id="rId36" Type="http://schemas.openxmlformats.org/officeDocument/2006/relationships/slide" Target="slides/slide19.xml"/><Relationship Id="rId37" Type="http://schemas.openxmlformats.org/officeDocument/2006/relationships/slide" Target="slides/slide20.xml"/><Relationship Id="rId38" Type="http://schemas.openxmlformats.org/officeDocument/2006/relationships/slide" Target="slides/slide21.xml"/><Relationship Id="rId39" Type="http://schemas.openxmlformats.org/officeDocument/2006/relationships/slide" Target="slides/slide22.xml"/><Relationship Id="rId40" Type="http://schemas.openxmlformats.org/officeDocument/2006/relationships/slide" Target="slides/slide23.xml"/><Relationship Id="rId41" Type="http://schemas.openxmlformats.org/officeDocument/2006/relationships/slide" Target="slides/slide24.xml"/><Relationship Id="rId42" Type="http://schemas.openxmlformats.org/officeDocument/2006/relationships/slide" Target="slides/slide25.xml"/><Relationship Id="rId43" Type="http://schemas.openxmlformats.org/officeDocument/2006/relationships/slide" Target="slides/slide26.xml"/><Relationship Id="rId44" Type="http://schemas.openxmlformats.org/officeDocument/2006/relationships/slide" Target="slides/slide27.xml"/><Relationship Id="rId45" Type="http://schemas.openxmlformats.org/officeDocument/2006/relationships/slide" Target="slides/slide28.xml"/><Relationship Id="rId46" Type="http://schemas.openxmlformats.org/officeDocument/2006/relationships/slide" Target="slides/slide29.xml"/><Relationship Id="rId47" Type="http://schemas.openxmlformats.org/officeDocument/2006/relationships/slide" Target="slides/slide30.xml"/><Relationship Id="rId48" Type="http://schemas.openxmlformats.org/officeDocument/2006/relationships/slide" Target="slides/slide31.xml"/><Relationship Id="rId49" Type="http://schemas.openxmlformats.org/officeDocument/2006/relationships/slide" Target="slides/slide32.xml"/><Relationship Id="rId50" Type="http://schemas.openxmlformats.org/officeDocument/2006/relationships/slide" Target="slides/slide33.xml"/><Relationship Id="rId51" Type="http://schemas.openxmlformats.org/officeDocument/2006/relationships/slide" Target="slides/slide34.xml"/><Relationship Id="rId5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6.jpe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5.wmf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 flipH="1">
            <a:off x="-6480" y="662616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87C1742A-DD20-420C-9FAD-BCD79E3C4B8D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Rectangle 11" hidden="1"/>
          <p:cNvSpPr/>
          <p:nvPr/>
        </p:nvSpPr>
        <p:spPr>
          <a:xfrm>
            <a:off x="0" y="320040"/>
            <a:ext cx="272160" cy="65358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" name="Rectangle 6" hidden="1"/>
          <p:cNvSpPr/>
          <p:nvPr/>
        </p:nvSpPr>
        <p:spPr>
          <a:xfrm flipH="1">
            <a:off x="-6480" y="661644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B1B6F0B5-BF36-416B-ADE6-54743BE9EDC3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tangle 256" hidden="1"/>
          <p:cNvSpPr/>
          <p:nvPr/>
        </p:nvSpPr>
        <p:spPr>
          <a:xfrm>
            <a:off x="8010360" y="6583680"/>
            <a:ext cx="385848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6960" cy="299520"/>
          </a:xfrm>
          <a:prstGeom prst="rect">
            <a:avLst/>
          </a:prstGeom>
          <a:ln w="0">
            <a:noFill/>
          </a:ln>
        </p:spPr>
      </p:pic>
      <p:pic>
        <p:nvPicPr>
          <p:cNvPr id="5" name="Picture 4" descr=""/>
          <p:cNvPicPr/>
          <p:nvPr/>
        </p:nvPicPr>
        <p:blipFill>
          <a:blip r:embed="rId3"/>
          <a:stretch/>
        </p:blipFill>
        <p:spPr>
          <a:xfrm>
            <a:off x="274320" y="1074600"/>
            <a:ext cx="11332440" cy="4231080"/>
          </a:xfrm>
          <a:prstGeom prst="rect">
            <a:avLst/>
          </a:prstGeom>
          <a:ln w="0">
            <a:noFill/>
          </a:ln>
        </p:spPr>
      </p:pic>
      <p:sp>
        <p:nvSpPr>
          <p:cNvPr id="6" name="Freeform 7"/>
          <p:cNvSpPr/>
          <p:nvPr/>
        </p:nvSpPr>
        <p:spPr>
          <a:xfrm>
            <a:off x="6095880" y="0"/>
            <a:ext cx="6093720" cy="6855840"/>
          </a:xfrm>
          <a:custGeom>
            <a:avLst/>
            <a:gdLst>
              <a:gd name="textAreaLeft" fmla="*/ 0 w 6093720"/>
              <a:gd name="textAreaRight" fmla="*/ 6095880 w 6093720"/>
              <a:gd name="textAreaTop" fmla="*/ 0 h 6855840"/>
              <a:gd name="textAreaBottom" fmla="*/ 6858000 h 6855840"/>
            </a:gdLst>
            <a:ahLst/>
            <a:rect l="textAreaLeft" t="textAreaTop" r="textAreaRight" b="textAreaBottom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lt1"/>
              </a:solidFill>
              <a:latin typeface="Century Gothic"/>
            </a:endParaRPr>
          </a:p>
        </p:txBody>
      </p:sp>
      <p:pic>
        <p:nvPicPr>
          <p:cNvPr id="7" name="Picture 15" descr=""/>
          <p:cNvPicPr/>
          <p:nvPr/>
        </p:nvPicPr>
        <p:blipFill>
          <a:blip r:embed="rId4"/>
          <a:stretch/>
        </p:blipFill>
        <p:spPr>
          <a:xfrm>
            <a:off x="9934560" y="5392800"/>
            <a:ext cx="1642680" cy="400320"/>
          </a:xfrm>
          <a:prstGeom prst="rect">
            <a:avLst/>
          </a:prstGeom>
          <a:ln w="0">
            <a:noFill/>
          </a:ln>
        </p:spPr>
      </p:pic>
      <p:sp>
        <p:nvSpPr>
          <p:cNvPr id="8" name="Rectangle 10"/>
          <p:cNvSpPr/>
          <p:nvPr/>
        </p:nvSpPr>
        <p:spPr>
          <a:xfrm>
            <a:off x="0" y="320040"/>
            <a:ext cx="272160" cy="50868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9" name="Rectangle 11"/>
          <p:cNvSpPr/>
          <p:nvPr/>
        </p:nvSpPr>
        <p:spPr>
          <a:xfrm>
            <a:off x="274320" y="320040"/>
            <a:ext cx="1410480" cy="50868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" name="TextBox 9"/>
          <p:cNvSpPr/>
          <p:nvPr/>
        </p:nvSpPr>
        <p:spPr>
          <a:xfrm>
            <a:off x="267120" y="5343840"/>
            <a:ext cx="5382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Gothic"/>
              </a:rPr>
              <a:t>ORNL is managed by UT-Battelle LLC for the US Department of Energy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" name="Picture 12" descr=""/>
          <p:cNvPicPr/>
          <p:nvPr/>
        </p:nvPicPr>
        <p:blipFill>
          <a:blip r:embed="rId5"/>
          <a:stretch/>
        </p:blipFill>
        <p:spPr>
          <a:xfrm>
            <a:off x="413280" y="456120"/>
            <a:ext cx="1086120" cy="259560"/>
          </a:xfrm>
          <a:prstGeom prst="rect">
            <a:avLst/>
          </a:prstGeom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6" hidden="1"/>
          <p:cNvSpPr/>
          <p:nvPr/>
        </p:nvSpPr>
        <p:spPr>
          <a:xfrm flipH="1">
            <a:off x="-6480" y="662616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60F0CFFF-A7D0-49D1-8D7C-1C4552057E16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Rectangle 11" hidden="1"/>
          <p:cNvSpPr/>
          <p:nvPr/>
        </p:nvSpPr>
        <p:spPr>
          <a:xfrm>
            <a:off x="0" y="320040"/>
            <a:ext cx="272160" cy="65358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20" name="Rectangle 6" hidden="1"/>
          <p:cNvSpPr/>
          <p:nvPr/>
        </p:nvSpPr>
        <p:spPr>
          <a:xfrm flipH="1">
            <a:off x="-6480" y="661644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A2285652-3DA2-4EF8-AA16-0E8D822950B7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Rectangle 256" hidden="1"/>
          <p:cNvSpPr/>
          <p:nvPr/>
        </p:nvSpPr>
        <p:spPr>
          <a:xfrm>
            <a:off x="8010360" y="6583680"/>
            <a:ext cx="385848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6960" cy="299520"/>
          </a:xfrm>
          <a:prstGeom prst="rect">
            <a:avLst/>
          </a:prstGeom>
          <a:ln w="0">
            <a:noFill/>
          </a:ln>
        </p:spPr>
      </p:pic>
      <p:pic>
        <p:nvPicPr>
          <p:cNvPr id="123" name="Picture 2" descr=""/>
          <p:cNvPicPr/>
          <p:nvPr/>
        </p:nvPicPr>
        <p:blipFill>
          <a:blip r:embed="rId3"/>
          <a:srcRect l="0" t="0" r="-398" b="0"/>
          <a:stretch/>
        </p:blipFill>
        <p:spPr>
          <a:xfrm>
            <a:off x="6095880" y="1078920"/>
            <a:ext cx="5532840" cy="4226400"/>
          </a:xfrm>
          <a:prstGeom prst="rect">
            <a:avLst/>
          </a:prstGeom>
          <a:ln w="0">
            <a:noFill/>
          </a:ln>
        </p:spPr>
      </p:pic>
      <p:sp>
        <p:nvSpPr>
          <p:cNvPr id="124" name="Rectangle 5"/>
          <p:cNvSpPr/>
          <p:nvPr/>
        </p:nvSpPr>
        <p:spPr>
          <a:xfrm>
            <a:off x="274320" y="1078920"/>
            <a:ext cx="5819400" cy="4226400"/>
          </a:xfrm>
          <a:prstGeom prst="rect">
            <a:avLst/>
          </a:prstGeom>
          <a:solidFill>
            <a:srgbClr val="cfcfcf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25" name="Rectangle 14"/>
          <p:cNvSpPr/>
          <p:nvPr/>
        </p:nvSpPr>
        <p:spPr>
          <a:xfrm>
            <a:off x="0" y="320040"/>
            <a:ext cx="272160" cy="50868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26" name="Rectangle 15"/>
          <p:cNvSpPr/>
          <p:nvPr/>
        </p:nvSpPr>
        <p:spPr>
          <a:xfrm>
            <a:off x="274320" y="320040"/>
            <a:ext cx="1410480" cy="50868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pic>
        <p:nvPicPr>
          <p:cNvPr id="127" name="Picture 10" descr=""/>
          <p:cNvPicPr/>
          <p:nvPr/>
        </p:nvPicPr>
        <p:blipFill>
          <a:blip r:embed="rId4"/>
          <a:stretch/>
        </p:blipFill>
        <p:spPr>
          <a:xfrm>
            <a:off x="413280" y="456120"/>
            <a:ext cx="1086120" cy="259560"/>
          </a:xfrm>
          <a:prstGeom prst="rect">
            <a:avLst/>
          </a:prstGeom>
          <a:ln w="0">
            <a:noFill/>
          </a:ln>
        </p:spPr>
      </p:pic>
      <p:sp>
        <p:nvSpPr>
          <p:cNvPr id="128" name="Freeform 7"/>
          <p:cNvSpPr/>
          <p:nvPr/>
        </p:nvSpPr>
        <p:spPr>
          <a:xfrm>
            <a:off x="6095880" y="0"/>
            <a:ext cx="6093720" cy="6855840"/>
          </a:xfrm>
          <a:custGeom>
            <a:avLst/>
            <a:gdLst>
              <a:gd name="textAreaLeft" fmla="*/ 0 w 6093720"/>
              <a:gd name="textAreaRight" fmla="*/ 6095880 w 6093720"/>
              <a:gd name="textAreaTop" fmla="*/ 0 h 6855840"/>
              <a:gd name="textAreaBottom" fmla="*/ 6858000 h 6855840"/>
            </a:gdLst>
            <a:ahLst/>
            <a:rect l="textAreaLeft" t="textAreaTop" r="textAreaRight" b="textAreaBottom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6"/>
          <p:cNvSpPr/>
          <p:nvPr/>
        </p:nvSpPr>
        <p:spPr>
          <a:xfrm flipH="1">
            <a:off x="-6480" y="662616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ADF1F48F-01AE-4BB9-96BD-674DCCEC526E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Rectangle 11"/>
          <p:cNvSpPr/>
          <p:nvPr/>
        </p:nvSpPr>
        <p:spPr>
          <a:xfrm>
            <a:off x="0" y="320040"/>
            <a:ext cx="272160" cy="65358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31" name="Rectangle 6"/>
          <p:cNvSpPr/>
          <p:nvPr/>
        </p:nvSpPr>
        <p:spPr>
          <a:xfrm flipH="1">
            <a:off x="-6480" y="661644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14C1034D-CEF0-4853-95CB-030ACDC82BD8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Rectangle 256"/>
          <p:cNvSpPr/>
          <p:nvPr/>
        </p:nvSpPr>
        <p:spPr>
          <a:xfrm>
            <a:off x="8010360" y="6583680"/>
            <a:ext cx="385848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6960" cy="299520"/>
          </a:xfrm>
          <a:prstGeom prst="rect">
            <a:avLst/>
          </a:prstGeom>
          <a:ln w="0">
            <a:noFill/>
          </a:ln>
        </p:spPr>
      </p:pic>
      <p:sp>
        <p:nvSpPr>
          <p:cNvPr id="134" name="Rectangle 256"/>
          <p:cNvSpPr/>
          <p:nvPr/>
        </p:nvSpPr>
        <p:spPr>
          <a:xfrm>
            <a:off x="8010360" y="6583680"/>
            <a:ext cx="385848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6"/>
          <p:cNvSpPr/>
          <p:nvPr/>
        </p:nvSpPr>
        <p:spPr>
          <a:xfrm flipH="1">
            <a:off x="-6480" y="662616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58E7EAFD-86B4-4876-9CAD-1AB886145056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Rectangle 11"/>
          <p:cNvSpPr/>
          <p:nvPr/>
        </p:nvSpPr>
        <p:spPr>
          <a:xfrm>
            <a:off x="0" y="320040"/>
            <a:ext cx="272160" cy="65358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37" name="Rectangle 6"/>
          <p:cNvSpPr/>
          <p:nvPr/>
        </p:nvSpPr>
        <p:spPr>
          <a:xfrm flipH="1">
            <a:off x="-6480" y="661644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89BDEBBC-A6A7-4B43-9834-0F5CEF401E26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Rectangle 256"/>
          <p:cNvSpPr/>
          <p:nvPr/>
        </p:nvSpPr>
        <p:spPr>
          <a:xfrm>
            <a:off x="8010360" y="6583680"/>
            <a:ext cx="385848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6960" cy="299520"/>
          </a:xfrm>
          <a:prstGeom prst="rect">
            <a:avLst/>
          </a:prstGeom>
          <a:ln w="0">
            <a:noFill/>
          </a:ln>
        </p:spPr>
      </p:pic>
      <p:sp>
        <p:nvSpPr>
          <p:cNvPr id="140" name="Rectangle 256"/>
          <p:cNvSpPr/>
          <p:nvPr/>
        </p:nvSpPr>
        <p:spPr>
          <a:xfrm>
            <a:off x="8010360" y="6583680"/>
            <a:ext cx="385848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6"/>
          <p:cNvSpPr/>
          <p:nvPr/>
        </p:nvSpPr>
        <p:spPr>
          <a:xfrm flipH="1">
            <a:off x="-6480" y="662616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D5F0AC05-E894-4EAF-BB6B-3D6158C3C8D4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Rectangle 11"/>
          <p:cNvSpPr/>
          <p:nvPr/>
        </p:nvSpPr>
        <p:spPr>
          <a:xfrm>
            <a:off x="0" y="320040"/>
            <a:ext cx="272160" cy="65358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43" name="Rectangle 6"/>
          <p:cNvSpPr/>
          <p:nvPr/>
        </p:nvSpPr>
        <p:spPr>
          <a:xfrm flipH="1">
            <a:off x="-6480" y="661644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0AEF4355-7C5E-4B26-A3FE-3FE514DBCEBF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Rectangle 256"/>
          <p:cNvSpPr/>
          <p:nvPr/>
        </p:nvSpPr>
        <p:spPr>
          <a:xfrm>
            <a:off x="8010360" y="6583680"/>
            <a:ext cx="385848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6960" cy="2995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6"/>
          <p:cNvSpPr/>
          <p:nvPr/>
        </p:nvSpPr>
        <p:spPr>
          <a:xfrm flipH="1">
            <a:off x="-6480" y="662616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79F6EBAA-5C37-41ED-9C12-9F8D8CA3DA30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Rectangle 11"/>
          <p:cNvSpPr/>
          <p:nvPr/>
        </p:nvSpPr>
        <p:spPr>
          <a:xfrm>
            <a:off x="0" y="320040"/>
            <a:ext cx="272160" cy="65358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48" name="Rectangle 6"/>
          <p:cNvSpPr/>
          <p:nvPr/>
        </p:nvSpPr>
        <p:spPr>
          <a:xfrm flipH="1">
            <a:off x="-6480" y="661644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EF2C27EF-8154-4E9C-9092-1E1E96793D04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Rectangle 256"/>
          <p:cNvSpPr/>
          <p:nvPr/>
        </p:nvSpPr>
        <p:spPr>
          <a:xfrm>
            <a:off x="8010360" y="6583680"/>
            <a:ext cx="385848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6960" cy="2995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6"/>
          <p:cNvSpPr/>
          <p:nvPr/>
        </p:nvSpPr>
        <p:spPr>
          <a:xfrm flipH="1">
            <a:off x="-6480" y="662616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05ED2916-DC24-4F91-AB13-4F30FBF80F16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Rectangle 11"/>
          <p:cNvSpPr/>
          <p:nvPr/>
        </p:nvSpPr>
        <p:spPr>
          <a:xfrm>
            <a:off x="0" y="320040"/>
            <a:ext cx="272160" cy="65358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53" name="Rectangle 6"/>
          <p:cNvSpPr/>
          <p:nvPr/>
        </p:nvSpPr>
        <p:spPr>
          <a:xfrm flipH="1">
            <a:off x="-6480" y="661644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5E0415D6-2243-4615-8367-55F8F859FA13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Rectangle 256"/>
          <p:cNvSpPr/>
          <p:nvPr/>
        </p:nvSpPr>
        <p:spPr>
          <a:xfrm>
            <a:off x="8010360" y="6583680"/>
            <a:ext cx="385848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6960" cy="299520"/>
          </a:xfrm>
          <a:prstGeom prst="rect">
            <a:avLst/>
          </a:prstGeom>
          <a:ln w="0">
            <a:noFill/>
          </a:ln>
        </p:spPr>
      </p:pic>
      <p:sp>
        <p:nvSpPr>
          <p:cNvPr id="156" name="Rectangle 256"/>
          <p:cNvSpPr/>
          <p:nvPr/>
        </p:nvSpPr>
        <p:spPr>
          <a:xfrm>
            <a:off x="8010360" y="6583680"/>
            <a:ext cx="385848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6"/>
          <p:cNvSpPr/>
          <p:nvPr/>
        </p:nvSpPr>
        <p:spPr>
          <a:xfrm flipH="1">
            <a:off x="-6480" y="662616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1FDBC253-1399-45AF-A3E8-E15811854EA6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Rectangle 11"/>
          <p:cNvSpPr/>
          <p:nvPr/>
        </p:nvSpPr>
        <p:spPr>
          <a:xfrm>
            <a:off x="0" y="320040"/>
            <a:ext cx="272160" cy="65358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59" name="Rectangle 6"/>
          <p:cNvSpPr/>
          <p:nvPr/>
        </p:nvSpPr>
        <p:spPr>
          <a:xfrm flipH="1">
            <a:off x="-6480" y="661644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3DFA3A98-2651-41BA-B89E-D489BC47E0D7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Rectangle 256"/>
          <p:cNvSpPr/>
          <p:nvPr/>
        </p:nvSpPr>
        <p:spPr>
          <a:xfrm>
            <a:off x="8010360" y="6583680"/>
            <a:ext cx="385848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6960" cy="299520"/>
          </a:xfrm>
          <a:prstGeom prst="rect">
            <a:avLst/>
          </a:prstGeom>
          <a:ln w="0">
            <a:noFill/>
          </a:ln>
        </p:spPr>
      </p:pic>
      <p:sp>
        <p:nvSpPr>
          <p:cNvPr id="162" name="Rectangle 256"/>
          <p:cNvSpPr/>
          <p:nvPr/>
        </p:nvSpPr>
        <p:spPr>
          <a:xfrm>
            <a:off x="8010360" y="6583680"/>
            <a:ext cx="385848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 hidden="1"/>
          <p:cNvSpPr/>
          <p:nvPr/>
        </p:nvSpPr>
        <p:spPr>
          <a:xfrm flipH="1">
            <a:off x="-6480" y="662616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9001C652-28B6-4945-B5BD-F864C2D9DC81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Rectangle 11" hidden="1"/>
          <p:cNvSpPr/>
          <p:nvPr/>
        </p:nvSpPr>
        <p:spPr>
          <a:xfrm>
            <a:off x="0" y="320040"/>
            <a:ext cx="272160" cy="65358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8" name="Rectangle 6" hidden="1"/>
          <p:cNvSpPr/>
          <p:nvPr/>
        </p:nvSpPr>
        <p:spPr>
          <a:xfrm flipH="1">
            <a:off x="-6480" y="661644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E19A969B-6CF3-4B8D-93CB-EC67F7E3FA20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Rectangle 256" hidden="1"/>
          <p:cNvSpPr/>
          <p:nvPr/>
        </p:nvSpPr>
        <p:spPr>
          <a:xfrm>
            <a:off x="8010360" y="6583680"/>
            <a:ext cx="385848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6960" cy="299520"/>
          </a:xfrm>
          <a:prstGeom prst="rect">
            <a:avLst/>
          </a:prstGeom>
          <a:ln w="0">
            <a:noFill/>
          </a:ln>
        </p:spPr>
      </p:pic>
      <p:sp>
        <p:nvSpPr>
          <p:cNvPr id="21" name="Rectangle 21"/>
          <p:cNvSpPr/>
          <p:nvPr/>
        </p:nvSpPr>
        <p:spPr>
          <a:xfrm>
            <a:off x="274320" y="1078920"/>
            <a:ext cx="5819400" cy="4219560"/>
          </a:xfrm>
          <a:prstGeom prst="rect">
            <a:avLst/>
          </a:prstGeom>
          <a:solidFill>
            <a:srgbClr val="cfcfcf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2" name="Rectangle 10"/>
          <p:cNvSpPr/>
          <p:nvPr/>
        </p:nvSpPr>
        <p:spPr>
          <a:xfrm>
            <a:off x="0" y="320040"/>
            <a:ext cx="272160" cy="50868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3" name="Rectangle 11"/>
          <p:cNvSpPr/>
          <p:nvPr/>
        </p:nvSpPr>
        <p:spPr>
          <a:xfrm>
            <a:off x="274320" y="320040"/>
            <a:ext cx="1410480" cy="50868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4" name="Rectangle 6"/>
          <p:cNvSpPr/>
          <p:nvPr/>
        </p:nvSpPr>
        <p:spPr>
          <a:xfrm flipH="1">
            <a:off x="-6480" y="662616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82D7DA86-7A39-4E48-B023-A2D9077B7959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" name="Picture 12" descr=""/>
          <p:cNvPicPr/>
          <p:nvPr/>
        </p:nvPicPr>
        <p:blipFill>
          <a:blip r:embed="rId3"/>
          <a:stretch/>
        </p:blipFill>
        <p:spPr>
          <a:xfrm>
            <a:off x="413280" y="456120"/>
            <a:ext cx="1086120" cy="259560"/>
          </a:xfrm>
          <a:prstGeom prst="rect">
            <a:avLst/>
          </a:prstGeom>
          <a:ln w="0">
            <a:noFill/>
          </a:ln>
        </p:spPr>
      </p:pic>
      <p:sp>
        <p:nvSpPr>
          <p:cNvPr id="26" name="Line 5"/>
          <p:cNvSpPr/>
          <p:nvPr/>
        </p:nvSpPr>
        <p:spPr>
          <a:xfrm>
            <a:off x="8003880" y="822240"/>
            <a:ext cx="360" cy="360"/>
          </a:xfrm>
          <a:prstGeom prst="line">
            <a:avLst/>
          </a:prstGeom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0" bIns="0" anchor="t">
            <a:noAutofit/>
          </a:bodyPr>
          <a:p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7" name="Line 6"/>
          <p:cNvSpPr/>
          <p:nvPr/>
        </p:nvSpPr>
        <p:spPr>
          <a:xfrm>
            <a:off x="8003880" y="822240"/>
            <a:ext cx="360" cy="360"/>
          </a:xfrm>
          <a:prstGeom prst="line">
            <a:avLst/>
          </a:prstGeom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0" bIns="0" anchor="t">
            <a:noAutofit/>
          </a:bodyPr>
          <a:p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8" name="Freeform 7"/>
          <p:cNvSpPr/>
          <p:nvPr/>
        </p:nvSpPr>
        <p:spPr>
          <a:xfrm>
            <a:off x="6095880" y="0"/>
            <a:ext cx="6093720" cy="6855840"/>
          </a:xfrm>
          <a:custGeom>
            <a:avLst/>
            <a:gdLst>
              <a:gd name="textAreaLeft" fmla="*/ 0 w 6093720"/>
              <a:gd name="textAreaRight" fmla="*/ 6095880 w 6093720"/>
              <a:gd name="textAreaTop" fmla="*/ 0 h 6855840"/>
              <a:gd name="textAreaBottom" fmla="*/ 6858000 h 6855840"/>
            </a:gdLst>
            <a:ahLst/>
            <a:rect l="textAreaLeft" t="textAreaTop" r="textAreaRight" b="textAreaBottom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6" hidden="1"/>
          <p:cNvSpPr/>
          <p:nvPr/>
        </p:nvSpPr>
        <p:spPr>
          <a:xfrm flipH="1">
            <a:off x="-6480" y="662616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F9299FFA-2CF9-481F-B30D-E81A7D430533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Rectangle 11" hidden="1"/>
          <p:cNvSpPr/>
          <p:nvPr/>
        </p:nvSpPr>
        <p:spPr>
          <a:xfrm>
            <a:off x="0" y="320040"/>
            <a:ext cx="272160" cy="65358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31" name="Rectangle 6" hidden="1"/>
          <p:cNvSpPr/>
          <p:nvPr/>
        </p:nvSpPr>
        <p:spPr>
          <a:xfrm flipH="1">
            <a:off x="-6480" y="661644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8AD3DD6B-F8EC-4767-AE5C-0EC0F912B622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Rectangle 256" hidden="1"/>
          <p:cNvSpPr/>
          <p:nvPr/>
        </p:nvSpPr>
        <p:spPr>
          <a:xfrm>
            <a:off x="8010360" y="6583680"/>
            <a:ext cx="385848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6960" cy="299520"/>
          </a:xfrm>
          <a:prstGeom prst="rect">
            <a:avLst/>
          </a:prstGeom>
          <a:ln w="0">
            <a:noFill/>
          </a:ln>
        </p:spPr>
      </p:pic>
      <p:sp>
        <p:nvSpPr>
          <p:cNvPr id="34" name="Rectangle 21"/>
          <p:cNvSpPr/>
          <p:nvPr/>
        </p:nvSpPr>
        <p:spPr>
          <a:xfrm>
            <a:off x="274320" y="1078920"/>
            <a:ext cx="5819400" cy="5776920"/>
          </a:xfrm>
          <a:prstGeom prst="rect">
            <a:avLst/>
          </a:prstGeom>
          <a:solidFill>
            <a:srgbClr val="cfcfcf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35" name="Rectangle 10"/>
          <p:cNvSpPr/>
          <p:nvPr/>
        </p:nvSpPr>
        <p:spPr>
          <a:xfrm>
            <a:off x="0" y="320040"/>
            <a:ext cx="272160" cy="50868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36" name="Rectangle 11"/>
          <p:cNvSpPr/>
          <p:nvPr/>
        </p:nvSpPr>
        <p:spPr>
          <a:xfrm>
            <a:off x="274320" y="320040"/>
            <a:ext cx="1410480" cy="50868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37" name="Rectangle 6"/>
          <p:cNvSpPr/>
          <p:nvPr/>
        </p:nvSpPr>
        <p:spPr>
          <a:xfrm flipH="1">
            <a:off x="-6480" y="662616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CEB47D2A-ED13-4156-B422-31C8421F3027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" name="Picture 12" descr=""/>
          <p:cNvPicPr/>
          <p:nvPr/>
        </p:nvPicPr>
        <p:blipFill>
          <a:blip r:embed="rId3"/>
          <a:stretch/>
        </p:blipFill>
        <p:spPr>
          <a:xfrm>
            <a:off x="413280" y="456120"/>
            <a:ext cx="1086120" cy="259560"/>
          </a:xfrm>
          <a:prstGeom prst="rect">
            <a:avLst/>
          </a:prstGeom>
          <a:ln w="0">
            <a:noFill/>
          </a:ln>
        </p:spPr>
      </p:pic>
      <p:sp>
        <p:nvSpPr>
          <p:cNvPr id="39" name="Freeform 7"/>
          <p:cNvSpPr/>
          <p:nvPr/>
        </p:nvSpPr>
        <p:spPr>
          <a:xfrm>
            <a:off x="6095880" y="0"/>
            <a:ext cx="6093720" cy="6855840"/>
          </a:xfrm>
          <a:custGeom>
            <a:avLst/>
            <a:gdLst>
              <a:gd name="textAreaLeft" fmla="*/ 0 w 6093720"/>
              <a:gd name="textAreaRight" fmla="*/ 6095880 w 6093720"/>
              <a:gd name="textAreaTop" fmla="*/ 0 h 6855840"/>
              <a:gd name="textAreaBottom" fmla="*/ 6858000 h 6855840"/>
            </a:gdLst>
            <a:ahLst/>
            <a:rect l="textAreaLeft" t="textAreaTop" r="textAreaRight" b="textAreaBottom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6" hidden="1"/>
          <p:cNvSpPr/>
          <p:nvPr/>
        </p:nvSpPr>
        <p:spPr>
          <a:xfrm flipH="1">
            <a:off x="-6480" y="662616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977EF7F6-77EC-4179-B93D-3A62E7AE9A49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Rectangle 11" hidden="1"/>
          <p:cNvSpPr/>
          <p:nvPr/>
        </p:nvSpPr>
        <p:spPr>
          <a:xfrm>
            <a:off x="0" y="320040"/>
            <a:ext cx="272160" cy="65358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42" name="Rectangle 6" hidden="1"/>
          <p:cNvSpPr/>
          <p:nvPr/>
        </p:nvSpPr>
        <p:spPr>
          <a:xfrm flipH="1">
            <a:off x="-6480" y="661644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5845B369-A654-4816-9687-FC3993A7DBF7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Rectangle 256" hidden="1"/>
          <p:cNvSpPr/>
          <p:nvPr/>
        </p:nvSpPr>
        <p:spPr>
          <a:xfrm>
            <a:off x="8010360" y="6583680"/>
            <a:ext cx="385848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6960" cy="299520"/>
          </a:xfrm>
          <a:prstGeom prst="rect">
            <a:avLst/>
          </a:prstGeom>
          <a:ln w="0">
            <a:noFill/>
          </a:ln>
        </p:spPr>
      </p:pic>
      <p:sp>
        <p:nvSpPr>
          <p:cNvPr id="45" name="Rectangle 21"/>
          <p:cNvSpPr/>
          <p:nvPr/>
        </p:nvSpPr>
        <p:spPr>
          <a:xfrm>
            <a:off x="274320" y="1078920"/>
            <a:ext cx="3844080" cy="5776920"/>
          </a:xfrm>
          <a:prstGeom prst="rect">
            <a:avLst/>
          </a:prstGeom>
          <a:solidFill>
            <a:srgbClr val="cfcfcf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46" name="Rectangle 10"/>
          <p:cNvSpPr/>
          <p:nvPr/>
        </p:nvSpPr>
        <p:spPr>
          <a:xfrm>
            <a:off x="0" y="320040"/>
            <a:ext cx="272160" cy="50868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47" name="Rectangle 11"/>
          <p:cNvSpPr/>
          <p:nvPr/>
        </p:nvSpPr>
        <p:spPr>
          <a:xfrm>
            <a:off x="274320" y="320040"/>
            <a:ext cx="1410480" cy="50868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48" name="Rectangle 6"/>
          <p:cNvSpPr/>
          <p:nvPr/>
        </p:nvSpPr>
        <p:spPr>
          <a:xfrm flipH="1">
            <a:off x="-6480" y="662616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2B116625-0D9B-4F9D-ADE8-DBFCE34C2D13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" name="Picture 12" descr=""/>
          <p:cNvPicPr/>
          <p:nvPr/>
        </p:nvPicPr>
        <p:blipFill>
          <a:blip r:embed="rId3"/>
          <a:stretch/>
        </p:blipFill>
        <p:spPr>
          <a:xfrm>
            <a:off x="413280" y="456120"/>
            <a:ext cx="1086120" cy="259560"/>
          </a:xfrm>
          <a:prstGeom prst="rect">
            <a:avLst/>
          </a:prstGeom>
          <a:ln w="0">
            <a:noFill/>
          </a:ln>
        </p:spPr>
      </p:pic>
      <p:sp>
        <p:nvSpPr>
          <p:cNvPr id="50" name="Freeform 5"/>
          <p:cNvSpPr/>
          <p:nvPr/>
        </p:nvSpPr>
        <p:spPr>
          <a:xfrm>
            <a:off x="4120560" y="0"/>
            <a:ext cx="8069400" cy="6855840"/>
          </a:xfrm>
          <a:custGeom>
            <a:avLst/>
            <a:gdLst>
              <a:gd name="textAreaLeft" fmla="*/ 0 w 8069400"/>
              <a:gd name="textAreaRight" fmla="*/ 8071560 w 8069400"/>
              <a:gd name="textAreaTop" fmla="*/ 0 h 6855840"/>
              <a:gd name="textAreaBottom" fmla="*/ 6858000 h 6855840"/>
            </a:gdLst>
            <a:ahLst/>
            <a:rect l="textAreaLeft" t="textAreaTop" r="textAreaRight" b="textAreaBottom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6" hidden="1"/>
          <p:cNvSpPr/>
          <p:nvPr/>
        </p:nvSpPr>
        <p:spPr>
          <a:xfrm flipH="1">
            <a:off x="-6480" y="662616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F7A38C31-45E1-48B9-A4C4-440B3F4E8746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Rectangle 11" hidden="1"/>
          <p:cNvSpPr/>
          <p:nvPr/>
        </p:nvSpPr>
        <p:spPr>
          <a:xfrm>
            <a:off x="0" y="320040"/>
            <a:ext cx="272160" cy="65358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53" name="Rectangle 6" hidden="1"/>
          <p:cNvSpPr/>
          <p:nvPr/>
        </p:nvSpPr>
        <p:spPr>
          <a:xfrm flipH="1">
            <a:off x="-6480" y="661644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5094A1F7-2ADA-4F36-B6A5-5691890B4DD7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Rectangle 256" hidden="1"/>
          <p:cNvSpPr/>
          <p:nvPr/>
        </p:nvSpPr>
        <p:spPr>
          <a:xfrm>
            <a:off x="8010360" y="6583680"/>
            <a:ext cx="385848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6960" cy="299520"/>
          </a:xfrm>
          <a:prstGeom prst="rect">
            <a:avLst/>
          </a:prstGeom>
          <a:ln w="0">
            <a:noFill/>
          </a:ln>
        </p:spPr>
      </p:pic>
      <p:sp>
        <p:nvSpPr>
          <p:cNvPr id="56" name="Rectangle 256"/>
          <p:cNvSpPr/>
          <p:nvPr/>
        </p:nvSpPr>
        <p:spPr>
          <a:xfrm>
            <a:off x="8010360" y="6477120"/>
            <a:ext cx="385848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Freeform 9"/>
          <p:cNvSpPr/>
          <p:nvPr/>
        </p:nvSpPr>
        <p:spPr>
          <a:xfrm>
            <a:off x="6026040" y="0"/>
            <a:ext cx="6163560" cy="6855840"/>
          </a:xfrm>
          <a:custGeom>
            <a:avLst/>
            <a:gdLst>
              <a:gd name="textAreaLeft" fmla="*/ 0 w 6163560"/>
              <a:gd name="textAreaRight" fmla="*/ 6165720 w 6163560"/>
              <a:gd name="textAreaTop" fmla="*/ 0 h 6855840"/>
              <a:gd name="textAreaBottom" fmla="*/ 6858000 h 6855840"/>
            </a:gdLst>
            <a:ahLst/>
            <a:rect l="textAreaLeft" t="textAreaTop" r="textAreaRight" b="textAreaBottom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58" name="Rectangle 17"/>
          <p:cNvSpPr/>
          <p:nvPr/>
        </p:nvSpPr>
        <p:spPr>
          <a:xfrm>
            <a:off x="0" y="6344280"/>
            <a:ext cx="272160" cy="508680"/>
          </a:xfrm>
          <a:prstGeom prst="rect">
            <a:avLst/>
          </a:prstGeom>
          <a:solidFill>
            <a:srgbClr val="397d5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59" name="Rectangle 6"/>
          <p:cNvSpPr/>
          <p:nvPr/>
        </p:nvSpPr>
        <p:spPr>
          <a:xfrm flipH="1">
            <a:off x="-6480" y="662616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DF409C8E-2DAA-44E1-AE78-A7064BC328D7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" name="Picture 9" descr=""/>
          <p:cNvPicPr/>
          <p:nvPr/>
        </p:nvPicPr>
        <p:blipFill>
          <a:blip r:embed="rId3"/>
          <a:stretch/>
        </p:blipFill>
        <p:spPr>
          <a:xfrm>
            <a:off x="405720" y="6452640"/>
            <a:ext cx="1866960" cy="2995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" hidden="1"/>
          <p:cNvSpPr/>
          <p:nvPr/>
        </p:nvSpPr>
        <p:spPr>
          <a:xfrm flipH="1">
            <a:off x="-6480" y="662616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A1EF8C26-E7E8-4CE0-8F46-082868F517F0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Rectangle 11" hidden="1"/>
          <p:cNvSpPr/>
          <p:nvPr/>
        </p:nvSpPr>
        <p:spPr>
          <a:xfrm>
            <a:off x="0" y="320040"/>
            <a:ext cx="272160" cy="65358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63" name="Rectangle 6" hidden="1"/>
          <p:cNvSpPr/>
          <p:nvPr/>
        </p:nvSpPr>
        <p:spPr>
          <a:xfrm flipH="1">
            <a:off x="-6480" y="661644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EFE012F7-23F9-4F5B-9190-6DC1AADD3E2E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Rectangle 256" hidden="1"/>
          <p:cNvSpPr/>
          <p:nvPr/>
        </p:nvSpPr>
        <p:spPr>
          <a:xfrm>
            <a:off x="8010360" y="6583680"/>
            <a:ext cx="385848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6960" cy="299520"/>
          </a:xfrm>
          <a:prstGeom prst="rect">
            <a:avLst/>
          </a:prstGeom>
          <a:ln w="0">
            <a:noFill/>
          </a:ln>
        </p:spPr>
      </p:pic>
      <p:sp>
        <p:nvSpPr>
          <p:cNvPr id="66" name="Rectangle 37"/>
          <p:cNvSpPr/>
          <p:nvPr/>
        </p:nvSpPr>
        <p:spPr>
          <a:xfrm>
            <a:off x="274320" y="1412280"/>
            <a:ext cx="5838480" cy="529128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67" name="Rectangle 38"/>
          <p:cNvSpPr/>
          <p:nvPr/>
        </p:nvSpPr>
        <p:spPr>
          <a:xfrm>
            <a:off x="6351480" y="1412280"/>
            <a:ext cx="5838480" cy="529128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68" name="Rectangle 12"/>
          <p:cNvSpPr/>
          <p:nvPr/>
        </p:nvSpPr>
        <p:spPr>
          <a:xfrm>
            <a:off x="274320" y="947880"/>
            <a:ext cx="5838480" cy="48456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69" name="Rectangle 15"/>
          <p:cNvSpPr/>
          <p:nvPr/>
        </p:nvSpPr>
        <p:spPr>
          <a:xfrm>
            <a:off x="6351480" y="947880"/>
            <a:ext cx="5838480" cy="48456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0" name="Rectangle 31"/>
          <p:cNvSpPr/>
          <p:nvPr/>
        </p:nvSpPr>
        <p:spPr>
          <a:xfrm>
            <a:off x="1773720" y="320040"/>
            <a:ext cx="10416240" cy="50868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1" name="Rectangle 18"/>
          <p:cNvSpPr/>
          <p:nvPr/>
        </p:nvSpPr>
        <p:spPr>
          <a:xfrm>
            <a:off x="0" y="320040"/>
            <a:ext cx="272160" cy="50868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2" name="Rectangle 19"/>
          <p:cNvSpPr/>
          <p:nvPr/>
        </p:nvSpPr>
        <p:spPr>
          <a:xfrm>
            <a:off x="274320" y="320040"/>
            <a:ext cx="1410480" cy="50868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3" name="Rectangle 6"/>
          <p:cNvSpPr/>
          <p:nvPr/>
        </p:nvSpPr>
        <p:spPr>
          <a:xfrm flipH="1">
            <a:off x="-6480" y="662616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BDD600EE-9D0C-41F5-8CBB-B695C102DDB2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" name="Picture 20" descr=""/>
          <p:cNvPicPr/>
          <p:nvPr/>
        </p:nvPicPr>
        <p:blipFill>
          <a:blip r:embed="rId3"/>
          <a:stretch/>
        </p:blipFill>
        <p:spPr>
          <a:xfrm>
            <a:off x="413280" y="456120"/>
            <a:ext cx="1086120" cy="259560"/>
          </a:xfrm>
          <a:prstGeom prst="rect">
            <a:avLst/>
          </a:prstGeom>
          <a:ln w="0">
            <a:noFill/>
          </a:ln>
        </p:spPr>
      </p:pic>
      <p:sp>
        <p:nvSpPr>
          <p:cNvPr id="75" name="Rectangle 256"/>
          <p:cNvSpPr/>
          <p:nvPr/>
        </p:nvSpPr>
        <p:spPr>
          <a:xfrm>
            <a:off x="8010360" y="6583680"/>
            <a:ext cx="385848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6" hidden="1"/>
          <p:cNvSpPr/>
          <p:nvPr/>
        </p:nvSpPr>
        <p:spPr>
          <a:xfrm flipH="1">
            <a:off x="-6480" y="662616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40183B62-5A38-43E4-BEE1-764FB529089F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Rectangle 11" hidden="1"/>
          <p:cNvSpPr/>
          <p:nvPr/>
        </p:nvSpPr>
        <p:spPr>
          <a:xfrm>
            <a:off x="0" y="320040"/>
            <a:ext cx="272160" cy="65358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8" name="Rectangle 6" hidden="1"/>
          <p:cNvSpPr/>
          <p:nvPr/>
        </p:nvSpPr>
        <p:spPr>
          <a:xfrm flipH="1">
            <a:off x="-6480" y="661644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D8E6BAE3-942F-4851-BFAC-08992FC73CA4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Rectangle 256" hidden="1"/>
          <p:cNvSpPr/>
          <p:nvPr/>
        </p:nvSpPr>
        <p:spPr>
          <a:xfrm>
            <a:off x="8010360" y="6583680"/>
            <a:ext cx="385848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6960" cy="299520"/>
          </a:xfrm>
          <a:prstGeom prst="rect">
            <a:avLst/>
          </a:prstGeom>
          <a:ln w="0">
            <a:noFill/>
          </a:ln>
        </p:spPr>
      </p:pic>
      <p:sp>
        <p:nvSpPr>
          <p:cNvPr id="81" name="Rectangle 37"/>
          <p:cNvSpPr/>
          <p:nvPr/>
        </p:nvSpPr>
        <p:spPr>
          <a:xfrm>
            <a:off x="274320" y="1412280"/>
            <a:ext cx="3866040" cy="522216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2" name="Rectangle 38"/>
          <p:cNvSpPr/>
          <p:nvPr/>
        </p:nvSpPr>
        <p:spPr>
          <a:xfrm>
            <a:off x="4299120" y="1412280"/>
            <a:ext cx="3865680" cy="522216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3" name="Rectangle 39"/>
          <p:cNvSpPr/>
          <p:nvPr/>
        </p:nvSpPr>
        <p:spPr>
          <a:xfrm>
            <a:off x="8323920" y="1412280"/>
            <a:ext cx="3866040" cy="522216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4" name="Rectangle 12"/>
          <p:cNvSpPr/>
          <p:nvPr/>
        </p:nvSpPr>
        <p:spPr>
          <a:xfrm>
            <a:off x="274320" y="947880"/>
            <a:ext cx="3864600" cy="48456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5" name="Rectangle 15"/>
          <p:cNvSpPr/>
          <p:nvPr/>
        </p:nvSpPr>
        <p:spPr>
          <a:xfrm>
            <a:off x="4299120" y="947880"/>
            <a:ext cx="3865680" cy="48456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6" name="Rectangle 21"/>
          <p:cNvSpPr/>
          <p:nvPr/>
        </p:nvSpPr>
        <p:spPr>
          <a:xfrm>
            <a:off x="8323920" y="947880"/>
            <a:ext cx="3883680" cy="48456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7" name="Rectangle 31"/>
          <p:cNvSpPr/>
          <p:nvPr/>
        </p:nvSpPr>
        <p:spPr>
          <a:xfrm>
            <a:off x="1773720" y="320040"/>
            <a:ext cx="10416240" cy="50868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8" name="Rectangle 22"/>
          <p:cNvSpPr/>
          <p:nvPr/>
        </p:nvSpPr>
        <p:spPr>
          <a:xfrm>
            <a:off x="0" y="320040"/>
            <a:ext cx="272160" cy="50868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9" name="Rectangle 23"/>
          <p:cNvSpPr/>
          <p:nvPr/>
        </p:nvSpPr>
        <p:spPr>
          <a:xfrm>
            <a:off x="274320" y="320040"/>
            <a:ext cx="1410480" cy="50868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90" name="Rectangle 6"/>
          <p:cNvSpPr/>
          <p:nvPr/>
        </p:nvSpPr>
        <p:spPr>
          <a:xfrm flipH="1">
            <a:off x="-6480" y="662616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2EAE78C3-D09D-4134-B4EC-6D9E9063B9E3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" name="Picture 24" descr=""/>
          <p:cNvPicPr/>
          <p:nvPr/>
        </p:nvPicPr>
        <p:blipFill>
          <a:blip r:embed="rId3"/>
          <a:stretch/>
        </p:blipFill>
        <p:spPr>
          <a:xfrm>
            <a:off x="413280" y="456120"/>
            <a:ext cx="1086120" cy="259560"/>
          </a:xfrm>
          <a:prstGeom prst="rect">
            <a:avLst/>
          </a:prstGeom>
          <a:ln w="0">
            <a:noFill/>
          </a:ln>
        </p:spPr>
      </p:pic>
      <p:sp>
        <p:nvSpPr>
          <p:cNvPr id="92" name="Rectangle 256"/>
          <p:cNvSpPr/>
          <p:nvPr/>
        </p:nvSpPr>
        <p:spPr>
          <a:xfrm>
            <a:off x="8010360" y="6583680"/>
            <a:ext cx="385848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6" hidden="1"/>
          <p:cNvSpPr/>
          <p:nvPr/>
        </p:nvSpPr>
        <p:spPr>
          <a:xfrm flipH="1">
            <a:off x="-6480" y="662616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A0567604-318C-4366-9794-B44BDF0131A7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Rectangle 11" hidden="1"/>
          <p:cNvSpPr/>
          <p:nvPr/>
        </p:nvSpPr>
        <p:spPr>
          <a:xfrm>
            <a:off x="0" y="320040"/>
            <a:ext cx="272160" cy="65358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95" name="Rectangle 6" hidden="1"/>
          <p:cNvSpPr/>
          <p:nvPr/>
        </p:nvSpPr>
        <p:spPr>
          <a:xfrm flipH="1">
            <a:off x="-6480" y="661644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1F6CC939-3556-4E5C-99E6-3261C0BD15A9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Rectangle 256" hidden="1"/>
          <p:cNvSpPr/>
          <p:nvPr/>
        </p:nvSpPr>
        <p:spPr>
          <a:xfrm>
            <a:off x="8010360" y="6583680"/>
            <a:ext cx="385848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6960" cy="299520"/>
          </a:xfrm>
          <a:prstGeom prst="rect">
            <a:avLst/>
          </a:prstGeom>
          <a:ln w="0">
            <a:noFill/>
          </a:ln>
        </p:spPr>
      </p:pic>
      <p:sp>
        <p:nvSpPr>
          <p:cNvPr id="98" name="Rectangle 37"/>
          <p:cNvSpPr/>
          <p:nvPr/>
        </p:nvSpPr>
        <p:spPr>
          <a:xfrm>
            <a:off x="274320" y="1434960"/>
            <a:ext cx="2872800" cy="519948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99" name="Rectangle 12"/>
          <p:cNvSpPr/>
          <p:nvPr/>
        </p:nvSpPr>
        <p:spPr>
          <a:xfrm>
            <a:off x="274320" y="947880"/>
            <a:ext cx="2872800" cy="48456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0" name="Rectangle 38"/>
          <p:cNvSpPr/>
          <p:nvPr/>
        </p:nvSpPr>
        <p:spPr>
          <a:xfrm>
            <a:off x="3288600" y="1434960"/>
            <a:ext cx="2872800" cy="519948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1" name="Rectangle 15"/>
          <p:cNvSpPr/>
          <p:nvPr/>
        </p:nvSpPr>
        <p:spPr>
          <a:xfrm>
            <a:off x="3288600" y="947880"/>
            <a:ext cx="2872800" cy="48456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2" name="Rectangle 39"/>
          <p:cNvSpPr/>
          <p:nvPr/>
        </p:nvSpPr>
        <p:spPr>
          <a:xfrm>
            <a:off x="6302880" y="1434960"/>
            <a:ext cx="2872800" cy="519948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3" name="Rectangle 21"/>
          <p:cNvSpPr/>
          <p:nvPr/>
        </p:nvSpPr>
        <p:spPr>
          <a:xfrm>
            <a:off x="6302880" y="947880"/>
            <a:ext cx="2872800" cy="48456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4" name="Rectangle 25"/>
          <p:cNvSpPr/>
          <p:nvPr/>
        </p:nvSpPr>
        <p:spPr>
          <a:xfrm>
            <a:off x="9317160" y="1434960"/>
            <a:ext cx="2872800" cy="519948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5" name="Rectangle 26"/>
          <p:cNvSpPr/>
          <p:nvPr/>
        </p:nvSpPr>
        <p:spPr>
          <a:xfrm>
            <a:off x="9317160" y="947880"/>
            <a:ext cx="2872800" cy="48456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6" name="Rectangle 31"/>
          <p:cNvSpPr/>
          <p:nvPr/>
        </p:nvSpPr>
        <p:spPr>
          <a:xfrm>
            <a:off x="1773720" y="320040"/>
            <a:ext cx="10416240" cy="50868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7" name="Rectangle 22"/>
          <p:cNvSpPr/>
          <p:nvPr/>
        </p:nvSpPr>
        <p:spPr>
          <a:xfrm>
            <a:off x="0" y="320040"/>
            <a:ext cx="272160" cy="50868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8" name="Rectangle 23"/>
          <p:cNvSpPr/>
          <p:nvPr/>
        </p:nvSpPr>
        <p:spPr>
          <a:xfrm>
            <a:off x="274320" y="320040"/>
            <a:ext cx="1410480" cy="50868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9" name="Rectangle 6"/>
          <p:cNvSpPr/>
          <p:nvPr/>
        </p:nvSpPr>
        <p:spPr>
          <a:xfrm flipH="1">
            <a:off x="-6480" y="662616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D6B7A96A-D444-4E1F-972C-5915E8EAFE4E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" name="Picture 24" descr=""/>
          <p:cNvPicPr/>
          <p:nvPr/>
        </p:nvPicPr>
        <p:blipFill>
          <a:blip r:embed="rId3"/>
          <a:stretch/>
        </p:blipFill>
        <p:spPr>
          <a:xfrm>
            <a:off x="407520" y="441720"/>
            <a:ext cx="1091520" cy="2631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6"/>
          <p:cNvSpPr/>
          <p:nvPr/>
        </p:nvSpPr>
        <p:spPr>
          <a:xfrm flipH="1">
            <a:off x="-6480" y="662616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EC5C8E74-3FFF-4A07-B1B7-14890B84C78D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Rectangle 11"/>
          <p:cNvSpPr/>
          <p:nvPr/>
        </p:nvSpPr>
        <p:spPr>
          <a:xfrm>
            <a:off x="0" y="320040"/>
            <a:ext cx="272160" cy="65358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13" name="Rectangle 6"/>
          <p:cNvSpPr/>
          <p:nvPr/>
        </p:nvSpPr>
        <p:spPr>
          <a:xfrm flipH="1">
            <a:off x="-6480" y="6616440"/>
            <a:ext cx="278280" cy="150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A31E890B-3EC1-4145-8E16-06208AF55157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Rectangle 256"/>
          <p:cNvSpPr/>
          <p:nvPr/>
        </p:nvSpPr>
        <p:spPr>
          <a:xfrm>
            <a:off x="8010360" y="6583680"/>
            <a:ext cx="385848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6960" cy="299520"/>
          </a:xfrm>
          <a:prstGeom prst="rect">
            <a:avLst/>
          </a:prstGeom>
          <a:ln w="0">
            <a:noFill/>
          </a:ln>
        </p:spPr>
      </p:pic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jpeg"/><Relationship Id="rId3" Type="http://schemas.openxmlformats.org/officeDocument/2006/relationships/image" Target="../media/image33.jpeg"/><Relationship Id="rId4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image" Target="../media/image36.jpeg"/><Relationship Id="rId4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image" Target="../media/image39.jpeg"/><Relationship Id="rId4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jpeg"/><Relationship Id="rId3" Type="http://schemas.openxmlformats.org/officeDocument/2006/relationships/image" Target="../media/image42.jpeg"/><Relationship Id="rId4" Type="http://schemas.openxmlformats.org/officeDocument/2006/relationships/slideLayout" Target="../slideLayouts/slideLayout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jpeg"/><Relationship Id="rId3" Type="http://schemas.openxmlformats.org/officeDocument/2006/relationships/image" Target="../media/image45.jpeg"/><Relationship Id="rId4" Type="http://schemas.openxmlformats.org/officeDocument/2006/relationships/slideLayout" Target="../slideLayouts/slideLayout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jpeg"/><Relationship Id="rId3" Type="http://schemas.openxmlformats.org/officeDocument/2006/relationships/image" Target="../media/image48.jpeg"/><Relationship Id="rId4" Type="http://schemas.openxmlformats.org/officeDocument/2006/relationships/slideLayout" Target="../slideLayouts/slideLayout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image" Target="../media/image50.jpeg"/><Relationship Id="rId3" Type="http://schemas.openxmlformats.org/officeDocument/2006/relationships/image" Target="../media/image51.jpeg"/><Relationship Id="rId4" Type="http://schemas.openxmlformats.org/officeDocument/2006/relationships/slideLayout" Target="../slideLayouts/slideLayout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jpeg"/><Relationship Id="rId3" Type="http://schemas.openxmlformats.org/officeDocument/2006/relationships/image" Target="../media/image54.jpeg"/><Relationship Id="rId4" Type="http://schemas.openxmlformats.org/officeDocument/2006/relationships/slideLayout" Target="../slideLayouts/slideLayout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jpeg"/><Relationship Id="rId3" Type="http://schemas.openxmlformats.org/officeDocument/2006/relationships/image" Target="../media/image57.jpeg"/><Relationship Id="rId4" Type="http://schemas.openxmlformats.org/officeDocument/2006/relationships/slideLayout" Target="../slideLayouts/slideLayout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jpeg"/><Relationship Id="rId3" Type="http://schemas.openxmlformats.org/officeDocument/2006/relationships/image" Target="../media/image60.jpeg"/><Relationship Id="rId4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image" Target="../media/image62.jpeg"/><Relationship Id="rId3" Type="http://schemas.openxmlformats.org/officeDocument/2006/relationships/image" Target="../media/image63.jpeg"/><Relationship Id="rId4" Type="http://schemas.openxmlformats.org/officeDocument/2006/relationships/slideLayout" Target="../slideLayouts/slideLayout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image" Target="../media/image65.jpeg"/><Relationship Id="rId3" Type="http://schemas.openxmlformats.org/officeDocument/2006/relationships/image" Target="../media/image66.jpeg"/><Relationship Id="rId4" Type="http://schemas.openxmlformats.org/officeDocument/2006/relationships/slideLayout" Target="../slideLayouts/slideLayout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image" Target="../media/image68.jpeg"/><Relationship Id="rId3" Type="http://schemas.openxmlformats.org/officeDocument/2006/relationships/image" Target="../media/image69.jpeg"/><Relationship Id="rId4" Type="http://schemas.openxmlformats.org/officeDocument/2006/relationships/slideLayout" Target="../slideLayouts/slideLayout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image" Target="../media/image71.jpeg"/><Relationship Id="rId3" Type="http://schemas.openxmlformats.org/officeDocument/2006/relationships/image" Target="../media/image72.jpeg"/><Relationship Id="rId4" Type="http://schemas.openxmlformats.org/officeDocument/2006/relationships/slideLayout" Target="../slideLayouts/slideLayout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image" Target="../media/image74.jpeg"/><Relationship Id="rId3" Type="http://schemas.openxmlformats.org/officeDocument/2006/relationships/image" Target="../media/image75.jpeg"/><Relationship Id="rId4" Type="http://schemas.openxmlformats.org/officeDocument/2006/relationships/slideLayout" Target="../slideLayouts/slideLayout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image" Target="../media/image77.jpeg"/><Relationship Id="rId3" Type="http://schemas.openxmlformats.org/officeDocument/2006/relationships/image" Target="../media/image78.jpeg"/><Relationship Id="rId4" Type="http://schemas.openxmlformats.org/officeDocument/2006/relationships/slideLayout" Target="../slideLayouts/slideLayout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image" Target="../media/image80.jpeg"/><Relationship Id="rId3" Type="http://schemas.openxmlformats.org/officeDocument/2006/relationships/image" Target="../media/image81.jpeg"/><Relationship Id="rId4" Type="http://schemas.openxmlformats.org/officeDocument/2006/relationships/slideLayout" Target="../slideLayouts/slideLayout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jpeg"/><Relationship Id="rId3" Type="http://schemas.openxmlformats.org/officeDocument/2006/relationships/image" Target="../media/image84.jpeg"/><Relationship Id="rId4" Type="http://schemas.openxmlformats.org/officeDocument/2006/relationships/slideLayout" Target="../slideLayouts/slideLayout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5.jpeg"/><Relationship Id="rId2" Type="http://schemas.openxmlformats.org/officeDocument/2006/relationships/image" Target="../media/image86.jpeg"/><Relationship Id="rId3" Type="http://schemas.openxmlformats.org/officeDocument/2006/relationships/image" Target="../media/image87.jpeg"/><Relationship Id="rId4" Type="http://schemas.openxmlformats.org/officeDocument/2006/relationships/slideLayout" Target="../slideLayouts/slideLayout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88.jpeg"/><Relationship Id="rId2" Type="http://schemas.openxmlformats.org/officeDocument/2006/relationships/image" Target="../media/image89.jpeg"/><Relationship Id="rId3" Type="http://schemas.openxmlformats.org/officeDocument/2006/relationships/image" Target="../media/image90.jpeg"/><Relationship Id="rId4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slideLayout" Target="../slideLayouts/slideLayout9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image" Target="../media/image92.jpeg"/><Relationship Id="rId3" Type="http://schemas.openxmlformats.org/officeDocument/2006/relationships/image" Target="../media/image93.jpeg"/><Relationship Id="rId4" Type="http://schemas.openxmlformats.org/officeDocument/2006/relationships/slideLayout" Target="../slideLayouts/slideLayout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94.jpeg"/><Relationship Id="rId2" Type="http://schemas.openxmlformats.org/officeDocument/2006/relationships/image" Target="../media/image95.jpeg"/><Relationship Id="rId3" Type="http://schemas.openxmlformats.org/officeDocument/2006/relationships/image" Target="../media/image96.jpeg"/><Relationship Id="rId4" Type="http://schemas.openxmlformats.org/officeDocument/2006/relationships/slideLayout" Target="../slideLayouts/slideLayout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97.jpeg"/><Relationship Id="rId2" Type="http://schemas.openxmlformats.org/officeDocument/2006/relationships/image" Target="../media/image98.jpeg"/><Relationship Id="rId3" Type="http://schemas.openxmlformats.org/officeDocument/2006/relationships/image" Target="../media/image99.jpeg"/><Relationship Id="rId4" Type="http://schemas.openxmlformats.org/officeDocument/2006/relationships/slideLayout" Target="../slideLayouts/slideLayout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00.jpeg"/><Relationship Id="rId2" Type="http://schemas.openxmlformats.org/officeDocument/2006/relationships/image" Target="../media/image101.jpeg"/><Relationship Id="rId3" Type="http://schemas.openxmlformats.org/officeDocument/2006/relationships/image" Target="../media/image102.jpeg"/><Relationship Id="rId4" Type="http://schemas.openxmlformats.org/officeDocument/2006/relationships/slideLayout" Target="../slideLayouts/slideLayout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03.jpeg"/><Relationship Id="rId2" Type="http://schemas.openxmlformats.org/officeDocument/2006/relationships/image" Target="../media/image104.jpeg"/><Relationship Id="rId3" Type="http://schemas.openxmlformats.org/officeDocument/2006/relationships/image" Target="../media/image105.jpeg"/><Relationship Id="rId4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image" Target="../media/image30.jpeg"/><Relationship Id="rId4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28760" y="1388880"/>
            <a:ext cx="8676000" cy="5335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lt1"/>
                </a:solidFill>
                <a:latin typeface="Century Gothic"/>
              </a:rPr>
              <a:t>Residual Gas Fraction – Conditional Gaussian Model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447480" y="3013560"/>
            <a:ext cx="5438520" cy="20260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6400800" y="228600"/>
            <a:ext cx="5028120" cy="376956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3074040" y="3718440"/>
            <a:ext cx="4011480" cy="300708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3"/>
          <a:stretch/>
        </p:blipFill>
        <p:spPr>
          <a:xfrm>
            <a:off x="1600200" y="228600"/>
            <a:ext cx="4509360" cy="3380400"/>
          </a:xfrm>
          <a:prstGeom prst="rect">
            <a:avLst/>
          </a:prstGeom>
          <a:ln w="0">
            <a:noFill/>
          </a:ln>
        </p:spPr>
      </p:pic>
      <p:sp>
        <p:nvSpPr>
          <p:cNvPr id="200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110.02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6172200" y="170280"/>
            <a:ext cx="5260320" cy="3943440"/>
          </a:xfrm>
          <a:prstGeom prst="rect">
            <a:avLst/>
          </a:prstGeom>
          <a:ln w="0">
            <a:noFill/>
          </a:ln>
        </p:spPr>
      </p:pic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2971800" y="3886200"/>
            <a:ext cx="3885120" cy="2912400"/>
          </a:xfrm>
          <a:prstGeom prst="rect">
            <a:avLst/>
          </a:prstGeom>
          <a:ln w="0">
            <a:noFill/>
          </a:ln>
        </p:spPr>
      </p:pic>
      <p:pic>
        <p:nvPicPr>
          <p:cNvPr id="203" name="" descr=""/>
          <p:cNvPicPr/>
          <p:nvPr/>
        </p:nvPicPr>
        <p:blipFill>
          <a:blip r:embed="rId3"/>
          <a:stretch/>
        </p:blipFill>
        <p:spPr>
          <a:xfrm>
            <a:off x="1238400" y="72000"/>
            <a:ext cx="5028480" cy="3769560"/>
          </a:xfrm>
          <a:prstGeom prst="rect">
            <a:avLst/>
          </a:prstGeom>
          <a:ln w="0">
            <a:noFill/>
          </a:ln>
        </p:spPr>
      </p:pic>
      <p:sp>
        <p:nvSpPr>
          <p:cNvPr id="204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96.85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6543360" y="228600"/>
            <a:ext cx="5114160" cy="3834000"/>
          </a:xfrm>
          <a:prstGeom prst="rect">
            <a:avLst/>
          </a:prstGeom>
          <a:ln w="0">
            <a:noFill/>
          </a:ln>
        </p:spPr>
      </p:pic>
      <p:pic>
        <p:nvPicPr>
          <p:cNvPr id="206" name="" descr=""/>
          <p:cNvPicPr/>
          <p:nvPr/>
        </p:nvPicPr>
        <p:blipFill>
          <a:blip r:embed="rId2"/>
          <a:stretch/>
        </p:blipFill>
        <p:spPr>
          <a:xfrm>
            <a:off x="3007080" y="3799440"/>
            <a:ext cx="4078440" cy="3057480"/>
          </a:xfrm>
          <a:prstGeom prst="rect">
            <a:avLst/>
          </a:prstGeom>
          <a:ln w="0">
            <a:noFill/>
          </a:ln>
        </p:spPr>
      </p:pic>
      <p:pic>
        <p:nvPicPr>
          <p:cNvPr id="207" name="" descr=""/>
          <p:cNvPicPr/>
          <p:nvPr/>
        </p:nvPicPr>
        <p:blipFill>
          <a:blip r:embed="rId3"/>
          <a:stretch/>
        </p:blipFill>
        <p:spPr>
          <a:xfrm>
            <a:off x="1862640" y="228600"/>
            <a:ext cx="4680000" cy="350856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57.5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6172200" y="208440"/>
            <a:ext cx="5514120" cy="4133880"/>
          </a:xfrm>
          <a:prstGeom prst="rect">
            <a:avLst/>
          </a:prstGeom>
          <a:ln w="0">
            <a:noFill/>
          </a:ln>
        </p:spPr>
      </p:pic>
      <p:pic>
        <p:nvPicPr>
          <p:cNvPr id="210" name="" descr=""/>
          <p:cNvPicPr/>
          <p:nvPr/>
        </p:nvPicPr>
        <p:blipFill>
          <a:blip r:embed="rId2"/>
          <a:stretch/>
        </p:blipFill>
        <p:spPr>
          <a:xfrm>
            <a:off x="2743200" y="3944160"/>
            <a:ext cx="3885120" cy="2912760"/>
          </a:xfrm>
          <a:prstGeom prst="rect">
            <a:avLst/>
          </a:prstGeom>
          <a:ln w="0">
            <a:noFill/>
          </a:ln>
        </p:spPr>
      </p:pic>
      <p:pic>
        <p:nvPicPr>
          <p:cNvPr id="211" name="" descr=""/>
          <p:cNvPicPr/>
          <p:nvPr/>
        </p:nvPicPr>
        <p:blipFill>
          <a:blip r:embed="rId3"/>
          <a:stretch/>
        </p:blipFill>
        <p:spPr>
          <a:xfrm>
            <a:off x="1200960" y="144000"/>
            <a:ext cx="4970520" cy="372636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97.6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5943600" y="228600"/>
            <a:ext cx="5334120" cy="3998880"/>
          </a:xfrm>
          <a:prstGeom prst="rect">
            <a:avLst/>
          </a:prstGeom>
          <a:ln w="0">
            <a:noFill/>
          </a:ln>
        </p:spPr>
      </p:pic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2665440" y="3886200"/>
            <a:ext cx="3962880" cy="2970720"/>
          </a:xfrm>
          <a:prstGeom prst="rect">
            <a:avLst/>
          </a:prstGeom>
          <a:ln w="0">
            <a:noFill/>
          </a:ln>
        </p:spPr>
      </p:pic>
      <p:pic>
        <p:nvPicPr>
          <p:cNvPr id="215" name="" descr=""/>
          <p:cNvPicPr/>
          <p:nvPr/>
        </p:nvPicPr>
        <p:blipFill>
          <a:blip r:embed="rId3"/>
          <a:stretch/>
        </p:blipFill>
        <p:spPr>
          <a:xfrm>
            <a:off x="1336320" y="228600"/>
            <a:ext cx="4835160" cy="3624840"/>
          </a:xfrm>
          <a:prstGeom prst="rect">
            <a:avLst/>
          </a:prstGeom>
          <a:ln w="0">
            <a:noFill/>
          </a:ln>
        </p:spPr>
      </p:pic>
      <p:sp>
        <p:nvSpPr>
          <p:cNvPr id="216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92.27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6211080" y="373320"/>
            <a:ext cx="4989240" cy="3740400"/>
          </a:xfrm>
          <a:prstGeom prst="rect">
            <a:avLst/>
          </a:prstGeom>
          <a:ln w="0">
            <a:noFill/>
          </a:ln>
        </p:spPr>
      </p:pic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2743200" y="3886200"/>
            <a:ext cx="3885120" cy="2912400"/>
          </a:xfrm>
          <a:prstGeom prst="rect">
            <a:avLst/>
          </a:prstGeom>
          <a:ln w="0"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1578960" y="228600"/>
            <a:ext cx="4821120" cy="3614400"/>
          </a:xfrm>
          <a:prstGeom prst="rect">
            <a:avLst/>
          </a:prstGeom>
          <a:ln w="0">
            <a:noFill/>
          </a:ln>
        </p:spPr>
      </p:pic>
      <p:sp>
        <p:nvSpPr>
          <p:cNvPr id="220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112.19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6283440" y="228600"/>
            <a:ext cx="4916880" cy="3686040"/>
          </a:xfrm>
          <a:prstGeom prst="rect">
            <a:avLst/>
          </a:prstGeom>
          <a:ln w="0">
            <a:noFill/>
          </a:ln>
        </p:spPr>
      </p:pic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2514600" y="3657600"/>
            <a:ext cx="4221000" cy="3164400"/>
          </a:xfrm>
          <a:prstGeom prst="rect">
            <a:avLst/>
          </a:prstGeom>
          <a:ln w="0">
            <a:noFill/>
          </a:ln>
        </p:spPr>
      </p:pic>
      <p:pic>
        <p:nvPicPr>
          <p:cNvPr id="223" name="" descr=""/>
          <p:cNvPicPr/>
          <p:nvPr/>
        </p:nvPicPr>
        <p:blipFill>
          <a:blip r:embed="rId3"/>
          <a:stretch/>
        </p:blipFill>
        <p:spPr>
          <a:xfrm>
            <a:off x="1562760" y="201960"/>
            <a:ext cx="4608720" cy="3454920"/>
          </a:xfrm>
          <a:prstGeom prst="rect">
            <a:avLst/>
          </a:prstGeom>
          <a:ln w="0">
            <a:noFill/>
          </a:ln>
        </p:spPr>
      </p:pic>
      <p:sp>
        <p:nvSpPr>
          <p:cNvPr id="224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51.83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6255720" y="72360"/>
            <a:ext cx="4944600" cy="3706920"/>
          </a:xfrm>
          <a:prstGeom prst="rect">
            <a:avLst/>
          </a:prstGeom>
          <a:ln w="0">
            <a:noFill/>
          </a:ln>
        </p:spPr>
      </p:pic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2373480" y="3429000"/>
            <a:ext cx="4572720" cy="3427920"/>
          </a:xfrm>
          <a:prstGeom prst="rect">
            <a:avLst/>
          </a:prstGeom>
          <a:ln w="0">
            <a:noFill/>
          </a:ln>
        </p:spPr>
      </p:pic>
      <p:pic>
        <p:nvPicPr>
          <p:cNvPr id="227" name="" descr=""/>
          <p:cNvPicPr/>
          <p:nvPr/>
        </p:nvPicPr>
        <p:blipFill>
          <a:blip r:embed="rId3"/>
          <a:stretch/>
        </p:blipFill>
        <p:spPr>
          <a:xfrm>
            <a:off x="1621080" y="228600"/>
            <a:ext cx="4779000" cy="3582720"/>
          </a:xfrm>
          <a:prstGeom prst="rect">
            <a:avLst/>
          </a:prstGeom>
          <a:ln w="0">
            <a:noFill/>
          </a:ln>
        </p:spPr>
      </p:pic>
      <p:sp>
        <p:nvSpPr>
          <p:cNvPr id="228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57.25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6167880" y="0"/>
            <a:ext cx="5261040" cy="3944160"/>
          </a:xfrm>
          <a:prstGeom prst="rect">
            <a:avLst/>
          </a:prstGeom>
          <a:ln w="0">
            <a:noFill/>
          </a:ln>
        </p:spPr>
      </p:pic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2971800" y="3657600"/>
            <a:ext cx="4113720" cy="3083760"/>
          </a:xfrm>
          <a:prstGeom prst="rect">
            <a:avLst/>
          </a:prstGeom>
          <a:ln w="0">
            <a:noFill/>
          </a:ln>
        </p:spPr>
      </p:pic>
      <p:pic>
        <p:nvPicPr>
          <p:cNvPr id="231" name="" descr=""/>
          <p:cNvPicPr/>
          <p:nvPr/>
        </p:nvPicPr>
        <p:blipFill>
          <a:blip r:embed="rId3"/>
          <a:stretch/>
        </p:blipFill>
        <p:spPr>
          <a:xfrm>
            <a:off x="1600200" y="82800"/>
            <a:ext cx="4767480" cy="3574080"/>
          </a:xfrm>
          <a:prstGeom prst="rect">
            <a:avLst/>
          </a:prstGeom>
          <a:ln w="0">
            <a:noFill/>
          </a:ln>
        </p:spPr>
      </p:pic>
      <p:sp>
        <p:nvSpPr>
          <p:cNvPr id="232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68.81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6629400" y="188640"/>
            <a:ext cx="4976640" cy="3730680"/>
          </a:xfrm>
          <a:prstGeom prst="rect">
            <a:avLst/>
          </a:prstGeom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3074040" y="3837600"/>
            <a:ext cx="3975480" cy="2980080"/>
          </a:xfrm>
          <a:prstGeom prst="rect">
            <a:avLst/>
          </a:prstGeom>
          <a:ln w="0">
            <a:noFill/>
          </a:ln>
        </p:spPr>
      </p:pic>
      <p:pic>
        <p:nvPicPr>
          <p:cNvPr id="235" name="" descr=""/>
          <p:cNvPicPr/>
          <p:nvPr/>
        </p:nvPicPr>
        <p:blipFill>
          <a:blip r:embed="rId3"/>
          <a:stretch/>
        </p:blipFill>
        <p:spPr>
          <a:xfrm>
            <a:off x="1828800" y="165240"/>
            <a:ext cx="4962240" cy="3720240"/>
          </a:xfrm>
          <a:prstGeom prst="rect">
            <a:avLst/>
          </a:prstGeom>
          <a:ln w="0">
            <a:noFill/>
          </a:ln>
        </p:spPr>
      </p:pic>
      <p:sp>
        <p:nvSpPr>
          <p:cNvPr id="236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40.25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1576800" y="241200"/>
            <a:ext cx="4799520" cy="3598200"/>
          </a:xfrm>
          <a:prstGeom prst="rect">
            <a:avLst/>
          </a:prstGeom>
          <a:ln w="0"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6843600" y="370800"/>
            <a:ext cx="4639680" cy="3478320"/>
          </a:xfrm>
          <a:prstGeom prst="rect">
            <a:avLst/>
          </a:prstGeom>
          <a:ln w="0">
            <a:noFill/>
          </a:ln>
        </p:spPr>
      </p:pic>
      <p:pic>
        <p:nvPicPr>
          <p:cNvPr id="167" name="" descr=""/>
          <p:cNvPicPr/>
          <p:nvPr/>
        </p:nvPicPr>
        <p:blipFill>
          <a:blip r:embed="rId3"/>
          <a:stretch/>
        </p:blipFill>
        <p:spPr>
          <a:xfrm>
            <a:off x="3200400" y="3886200"/>
            <a:ext cx="3729240" cy="2795760"/>
          </a:xfrm>
          <a:prstGeom prst="rect">
            <a:avLst/>
          </a:prstGeom>
          <a:ln w="0">
            <a:noFill/>
          </a:ln>
        </p:spPr>
      </p:pic>
      <p:sp>
        <p:nvSpPr>
          <p:cNvPr id="168" name=""/>
          <p:cNvSpPr txBox="1"/>
          <p:nvPr/>
        </p:nvSpPr>
        <p:spPr>
          <a:xfrm>
            <a:off x="7543800" y="411480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89.57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6328800" y="154800"/>
            <a:ext cx="5184720" cy="3886920"/>
          </a:xfrm>
          <a:prstGeom prst="rect">
            <a:avLst/>
          </a:prstGeom>
          <a:ln w="0">
            <a:noFill/>
          </a:ln>
        </p:spPr>
      </p:pic>
      <p:pic>
        <p:nvPicPr>
          <p:cNvPr id="238" name="" descr=""/>
          <p:cNvPicPr/>
          <p:nvPr/>
        </p:nvPicPr>
        <p:blipFill>
          <a:blip r:embed="rId2"/>
          <a:stretch/>
        </p:blipFill>
        <p:spPr>
          <a:xfrm>
            <a:off x="2514600" y="3693600"/>
            <a:ext cx="4267440" cy="3199320"/>
          </a:xfrm>
          <a:prstGeom prst="rect">
            <a:avLst/>
          </a:prstGeom>
          <a:ln w="0">
            <a:noFill/>
          </a:ln>
        </p:spPr>
      </p:pic>
      <p:pic>
        <p:nvPicPr>
          <p:cNvPr id="239" name="" descr=""/>
          <p:cNvPicPr/>
          <p:nvPr/>
        </p:nvPicPr>
        <p:blipFill>
          <a:blip r:embed="rId3"/>
          <a:stretch/>
        </p:blipFill>
        <p:spPr>
          <a:xfrm>
            <a:off x="1616040" y="27720"/>
            <a:ext cx="4937040" cy="3701160"/>
          </a:xfrm>
          <a:prstGeom prst="rect">
            <a:avLst/>
          </a:prstGeom>
          <a:ln w="0">
            <a:noFill/>
          </a:ln>
        </p:spPr>
      </p:pic>
      <p:sp>
        <p:nvSpPr>
          <p:cNvPr id="240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66.26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6172200" y="0"/>
            <a:ext cx="5579640" cy="4182840"/>
          </a:xfrm>
          <a:prstGeom prst="rect">
            <a:avLst/>
          </a:prstGeom>
          <a:ln w="0">
            <a:noFill/>
          </a:ln>
        </p:spPr>
      </p:pic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2411640" y="3617280"/>
            <a:ext cx="4174200" cy="3129120"/>
          </a:xfrm>
          <a:prstGeom prst="rect">
            <a:avLst/>
          </a:prstGeom>
          <a:ln w="0">
            <a:noFill/>
          </a:ln>
        </p:spPr>
      </p:pic>
      <p:pic>
        <p:nvPicPr>
          <p:cNvPr id="243" name="" descr=""/>
          <p:cNvPicPr/>
          <p:nvPr/>
        </p:nvPicPr>
        <p:blipFill>
          <a:blip r:embed="rId3"/>
          <a:stretch/>
        </p:blipFill>
        <p:spPr>
          <a:xfrm>
            <a:off x="1395360" y="76320"/>
            <a:ext cx="4776120" cy="3580560"/>
          </a:xfrm>
          <a:prstGeom prst="rect">
            <a:avLst/>
          </a:prstGeom>
          <a:ln w="0">
            <a:noFill/>
          </a:ln>
        </p:spPr>
      </p:pic>
      <p:sp>
        <p:nvSpPr>
          <p:cNvPr id="244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66.07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6400800" y="0"/>
            <a:ext cx="5313240" cy="3983400"/>
          </a:xfrm>
          <a:prstGeom prst="rect">
            <a:avLst/>
          </a:prstGeom>
          <a:ln w="0">
            <a:noFill/>
          </a:ln>
        </p:spPr>
      </p:pic>
      <p:pic>
        <p:nvPicPr>
          <p:cNvPr id="246" name="" descr=""/>
          <p:cNvPicPr/>
          <p:nvPr/>
        </p:nvPicPr>
        <p:blipFill>
          <a:blip r:embed="rId2"/>
          <a:stretch/>
        </p:blipFill>
        <p:spPr>
          <a:xfrm>
            <a:off x="2370600" y="3429000"/>
            <a:ext cx="4570920" cy="3426840"/>
          </a:xfrm>
          <a:prstGeom prst="rect">
            <a:avLst/>
          </a:prstGeom>
          <a:ln w="0">
            <a:noFill/>
          </a:ln>
        </p:spPr>
      </p:pic>
      <p:pic>
        <p:nvPicPr>
          <p:cNvPr id="247" name="" descr=""/>
          <p:cNvPicPr/>
          <p:nvPr/>
        </p:nvPicPr>
        <p:blipFill>
          <a:blip r:embed="rId3"/>
          <a:stretch/>
        </p:blipFill>
        <p:spPr>
          <a:xfrm>
            <a:off x="2057400" y="162000"/>
            <a:ext cx="4356720" cy="3266280"/>
          </a:xfrm>
          <a:prstGeom prst="rect">
            <a:avLst/>
          </a:prstGeom>
          <a:ln w="0">
            <a:noFill/>
          </a:ln>
        </p:spPr>
      </p:pic>
      <p:sp>
        <p:nvSpPr>
          <p:cNvPr id="248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62.81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6018480" y="114840"/>
            <a:ext cx="5639040" cy="4227480"/>
          </a:xfrm>
          <a:prstGeom prst="rect">
            <a:avLst/>
          </a:prstGeom>
          <a:ln w="0">
            <a:noFill/>
          </a:ln>
        </p:spPr>
      </p:pic>
      <p:pic>
        <p:nvPicPr>
          <p:cNvPr id="250" name="" descr=""/>
          <p:cNvPicPr/>
          <p:nvPr/>
        </p:nvPicPr>
        <p:blipFill>
          <a:blip r:embed="rId2"/>
          <a:stretch/>
        </p:blipFill>
        <p:spPr>
          <a:xfrm>
            <a:off x="2370600" y="3790080"/>
            <a:ext cx="4029120" cy="3020400"/>
          </a:xfrm>
          <a:prstGeom prst="rect">
            <a:avLst/>
          </a:prstGeom>
          <a:ln w="0">
            <a:noFill/>
          </a:ln>
        </p:spPr>
      </p:pic>
      <p:pic>
        <p:nvPicPr>
          <p:cNvPr id="251" name="" descr=""/>
          <p:cNvPicPr/>
          <p:nvPr/>
        </p:nvPicPr>
        <p:blipFill>
          <a:blip r:embed="rId3"/>
          <a:stretch/>
        </p:blipFill>
        <p:spPr>
          <a:xfrm>
            <a:off x="1600200" y="228600"/>
            <a:ext cx="4704480" cy="3526920"/>
          </a:xfrm>
          <a:prstGeom prst="rect">
            <a:avLst/>
          </a:prstGeom>
          <a:ln w="0">
            <a:noFill/>
          </a:ln>
        </p:spPr>
      </p:pic>
      <p:sp>
        <p:nvSpPr>
          <p:cNvPr id="252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69.55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" descr=""/>
          <p:cNvPicPr/>
          <p:nvPr/>
        </p:nvPicPr>
        <p:blipFill>
          <a:blip r:embed="rId1"/>
          <a:stretch/>
        </p:blipFill>
        <p:spPr>
          <a:xfrm>
            <a:off x="6629400" y="65520"/>
            <a:ext cx="5018760" cy="3762360"/>
          </a:xfrm>
          <a:prstGeom prst="rect">
            <a:avLst/>
          </a:prstGeom>
          <a:ln w="0">
            <a:noFill/>
          </a:ln>
        </p:spPr>
      </p:pic>
      <p:pic>
        <p:nvPicPr>
          <p:cNvPr id="254" name="" descr=""/>
          <p:cNvPicPr/>
          <p:nvPr/>
        </p:nvPicPr>
        <p:blipFill>
          <a:blip r:embed="rId2"/>
          <a:stretch/>
        </p:blipFill>
        <p:spPr>
          <a:xfrm>
            <a:off x="2514600" y="3418560"/>
            <a:ext cx="4456800" cy="3341160"/>
          </a:xfrm>
          <a:prstGeom prst="rect">
            <a:avLst/>
          </a:prstGeom>
          <a:ln w="0">
            <a:noFill/>
          </a:ln>
        </p:spPr>
      </p:pic>
      <p:pic>
        <p:nvPicPr>
          <p:cNvPr id="255" name="" descr=""/>
          <p:cNvPicPr/>
          <p:nvPr/>
        </p:nvPicPr>
        <p:blipFill>
          <a:blip r:embed="rId3"/>
          <a:stretch/>
        </p:blipFill>
        <p:spPr>
          <a:xfrm>
            <a:off x="1653840" y="65520"/>
            <a:ext cx="4517640" cy="3386880"/>
          </a:xfrm>
          <a:prstGeom prst="rect">
            <a:avLst/>
          </a:prstGeom>
          <a:ln w="0">
            <a:noFill/>
          </a:ln>
        </p:spPr>
      </p:pic>
      <p:sp>
        <p:nvSpPr>
          <p:cNvPr id="256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80.77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6257880" y="0"/>
            <a:ext cx="5171040" cy="3876480"/>
          </a:xfrm>
          <a:prstGeom prst="rect">
            <a:avLst/>
          </a:prstGeom>
          <a:ln w="0">
            <a:noFill/>
          </a:ln>
        </p:spPr>
      </p:pic>
      <p:pic>
        <p:nvPicPr>
          <p:cNvPr id="258" name="" descr=""/>
          <p:cNvPicPr/>
          <p:nvPr/>
        </p:nvPicPr>
        <p:blipFill>
          <a:blip r:embed="rId2"/>
          <a:stretch/>
        </p:blipFill>
        <p:spPr>
          <a:xfrm>
            <a:off x="2266920" y="3587400"/>
            <a:ext cx="4361400" cy="3269520"/>
          </a:xfrm>
          <a:prstGeom prst="rect">
            <a:avLst/>
          </a:prstGeom>
          <a:ln w="0">
            <a:noFill/>
          </a:ln>
        </p:spPr>
      </p:pic>
      <p:pic>
        <p:nvPicPr>
          <p:cNvPr id="259" name="" descr=""/>
          <p:cNvPicPr/>
          <p:nvPr/>
        </p:nvPicPr>
        <p:blipFill>
          <a:blip r:embed="rId3"/>
          <a:stretch/>
        </p:blipFill>
        <p:spPr>
          <a:xfrm>
            <a:off x="1828800" y="116280"/>
            <a:ext cx="4629240" cy="3470400"/>
          </a:xfrm>
          <a:prstGeom prst="rect">
            <a:avLst/>
          </a:prstGeom>
          <a:ln w="0">
            <a:noFill/>
          </a:ln>
        </p:spPr>
      </p:pic>
      <p:sp>
        <p:nvSpPr>
          <p:cNvPr id="260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78.43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5893920" y="0"/>
            <a:ext cx="5535000" cy="4149360"/>
          </a:xfrm>
          <a:prstGeom prst="rect">
            <a:avLst/>
          </a:prstGeom>
          <a:ln w="0">
            <a:noFill/>
          </a:ln>
        </p:spPr>
      </p:pic>
      <p:pic>
        <p:nvPicPr>
          <p:cNvPr id="262" name="" descr=""/>
          <p:cNvPicPr/>
          <p:nvPr/>
        </p:nvPicPr>
        <p:blipFill>
          <a:blip r:embed="rId2"/>
          <a:stretch/>
        </p:blipFill>
        <p:spPr>
          <a:xfrm>
            <a:off x="2406600" y="3863520"/>
            <a:ext cx="3993120" cy="2993400"/>
          </a:xfrm>
          <a:prstGeom prst="rect">
            <a:avLst/>
          </a:prstGeom>
          <a:ln w="0">
            <a:noFill/>
          </a:ln>
        </p:spPr>
      </p:pic>
      <p:pic>
        <p:nvPicPr>
          <p:cNvPr id="263" name="" descr=""/>
          <p:cNvPicPr/>
          <p:nvPr/>
        </p:nvPicPr>
        <p:blipFill>
          <a:blip r:embed="rId3"/>
          <a:stretch/>
        </p:blipFill>
        <p:spPr>
          <a:xfrm>
            <a:off x="1151280" y="228600"/>
            <a:ext cx="4741920" cy="3555000"/>
          </a:xfrm>
          <a:prstGeom prst="rect">
            <a:avLst/>
          </a:prstGeom>
          <a:ln w="0">
            <a:noFill/>
          </a:ln>
        </p:spPr>
      </p:pic>
      <p:sp>
        <p:nvSpPr>
          <p:cNvPr id="264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57.29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6211080" y="0"/>
            <a:ext cx="4989240" cy="3740400"/>
          </a:xfrm>
          <a:prstGeom prst="rect">
            <a:avLst/>
          </a:prstGeom>
          <a:ln w="0">
            <a:noFill/>
          </a:ln>
        </p:spPr>
      </p:pic>
      <p:pic>
        <p:nvPicPr>
          <p:cNvPr id="266" name="" descr=""/>
          <p:cNvPicPr/>
          <p:nvPr/>
        </p:nvPicPr>
        <p:blipFill>
          <a:blip r:embed="rId2"/>
          <a:stretch/>
        </p:blipFill>
        <p:spPr>
          <a:xfrm>
            <a:off x="2743200" y="3429000"/>
            <a:ext cx="4267800" cy="3199320"/>
          </a:xfrm>
          <a:prstGeom prst="rect">
            <a:avLst/>
          </a:prstGeom>
          <a:ln w="0">
            <a:noFill/>
          </a:ln>
        </p:spPr>
      </p:pic>
      <p:pic>
        <p:nvPicPr>
          <p:cNvPr id="267" name="" descr=""/>
          <p:cNvPicPr/>
          <p:nvPr/>
        </p:nvPicPr>
        <p:blipFill>
          <a:blip r:embed="rId3"/>
          <a:stretch/>
        </p:blipFill>
        <p:spPr>
          <a:xfrm>
            <a:off x="1909800" y="61920"/>
            <a:ext cx="4490280" cy="3366360"/>
          </a:xfrm>
          <a:prstGeom prst="rect">
            <a:avLst/>
          </a:prstGeom>
          <a:ln w="0">
            <a:noFill/>
          </a:ln>
        </p:spPr>
      </p:pic>
      <p:sp>
        <p:nvSpPr>
          <p:cNvPr id="268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55.40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6172200" y="78120"/>
            <a:ext cx="5078160" cy="3807000"/>
          </a:xfrm>
          <a:prstGeom prst="rect">
            <a:avLst/>
          </a:prstGeom>
          <a:ln w="0">
            <a:noFill/>
          </a:ln>
        </p:spPr>
      </p:pic>
      <p:pic>
        <p:nvPicPr>
          <p:cNvPr id="270" name="" descr=""/>
          <p:cNvPicPr/>
          <p:nvPr/>
        </p:nvPicPr>
        <p:blipFill>
          <a:blip r:embed="rId2"/>
          <a:stretch/>
        </p:blipFill>
        <p:spPr>
          <a:xfrm>
            <a:off x="2286000" y="3601440"/>
            <a:ext cx="4342320" cy="3255480"/>
          </a:xfrm>
          <a:prstGeom prst="rect">
            <a:avLst/>
          </a:prstGeom>
          <a:ln w="0">
            <a:noFill/>
          </a:ln>
        </p:spPr>
      </p:pic>
      <p:pic>
        <p:nvPicPr>
          <p:cNvPr id="271" name="" descr=""/>
          <p:cNvPicPr/>
          <p:nvPr/>
        </p:nvPicPr>
        <p:blipFill>
          <a:blip r:embed="rId3"/>
          <a:stretch/>
        </p:blipFill>
        <p:spPr>
          <a:xfrm>
            <a:off x="1828800" y="163080"/>
            <a:ext cx="4355640" cy="3265200"/>
          </a:xfrm>
          <a:prstGeom prst="rect">
            <a:avLst/>
          </a:prstGeom>
          <a:ln w="0">
            <a:noFill/>
          </a:ln>
        </p:spPr>
      </p:pic>
      <p:sp>
        <p:nvSpPr>
          <p:cNvPr id="272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49.88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6324840" y="76320"/>
            <a:ext cx="5080680" cy="3808800"/>
          </a:xfrm>
          <a:prstGeom prst="rect">
            <a:avLst/>
          </a:prstGeom>
          <a:ln w="0">
            <a:noFill/>
          </a:ln>
        </p:spPr>
      </p:pic>
      <p:pic>
        <p:nvPicPr>
          <p:cNvPr id="274" name="" descr=""/>
          <p:cNvPicPr/>
          <p:nvPr/>
        </p:nvPicPr>
        <p:blipFill>
          <a:blip r:embed="rId2"/>
          <a:stretch/>
        </p:blipFill>
        <p:spPr>
          <a:xfrm>
            <a:off x="2405520" y="3519720"/>
            <a:ext cx="4451400" cy="3337200"/>
          </a:xfrm>
          <a:prstGeom prst="rect">
            <a:avLst/>
          </a:prstGeom>
          <a:ln w="0">
            <a:noFill/>
          </a:ln>
        </p:spPr>
      </p:pic>
      <p:pic>
        <p:nvPicPr>
          <p:cNvPr id="275" name="" descr=""/>
          <p:cNvPicPr/>
          <p:nvPr/>
        </p:nvPicPr>
        <p:blipFill>
          <a:blip r:embed="rId3"/>
          <a:stretch/>
        </p:blipFill>
        <p:spPr>
          <a:xfrm>
            <a:off x="2053080" y="226440"/>
            <a:ext cx="4271040" cy="3201840"/>
          </a:xfrm>
          <a:prstGeom prst="rect">
            <a:avLst/>
          </a:prstGeom>
          <a:ln w="0">
            <a:noFill/>
          </a:ln>
        </p:spPr>
      </p:pic>
      <p:sp>
        <p:nvSpPr>
          <p:cNvPr id="276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88.52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6095880" y="228960"/>
            <a:ext cx="4876920" cy="3656160"/>
          </a:xfrm>
          <a:prstGeom prst="rect">
            <a:avLst/>
          </a:prstGeom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2"/>
          <a:stretch/>
        </p:blipFill>
        <p:spPr>
          <a:xfrm>
            <a:off x="3218760" y="3657600"/>
            <a:ext cx="4095360" cy="3070080"/>
          </a:xfrm>
          <a:prstGeom prst="rect">
            <a:avLst/>
          </a:prstGeom>
          <a:ln w="0">
            <a:noFill/>
          </a:ln>
        </p:spPr>
      </p:pic>
      <p:pic>
        <p:nvPicPr>
          <p:cNvPr id="171" name="" descr=""/>
          <p:cNvPicPr/>
          <p:nvPr/>
        </p:nvPicPr>
        <p:blipFill>
          <a:blip r:embed="rId3"/>
          <a:stretch/>
        </p:blipFill>
        <p:spPr>
          <a:xfrm>
            <a:off x="1181160" y="87120"/>
            <a:ext cx="4761720" cy="3569760"/>
          </a:xfrm>
          <a:prstGeom prst="rect">
            <a:avLst/>
          </a:prstGeom>
          <a:ln w="0">
            <a:noFill/>
          </a:ln>
        </p:spPr>
      </p:pic>
      <p:sp>
        <p:nvSpPr>
          <p:cNvPr id="172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45.63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6067800" y="55440"/>
            <a:ext cx="5060520" cy="3793680"/>
          </a:xfrm>
          <a:prstGeom prst="rect">
            <a:avLst/>
          </a:prstGeom>
          <a:ln w="0">
            <a:noFill/>
          </a:ln>
        </p:spPr>
      </p:pic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>
            <a:off x="2514600" y="3737880"/>
            <a:ext cx="4160520" cy="3119040"/>
          </a:xfrm>
          <a:prstGeom prst="rect">
            <a:avLst/>
          </a:prstGeom>
          <a:ln w="0">
            <a:noFill/>
          </a:ln>
        </p:spPr>
      </p:pic>
      <p:pic>
        <p:nvPicPr>
          <p:cNvPr id="279" name="" descr=""/>
          <p:cNvPicPr/>
          <p:nvPr/>
        </p:nvPicPr>
        <p:blipFill>
          <a:blip r:embed="rId3"/>
          <a:stretch/>
        </p:blipFill>
        <p:spPr>
          <a:xfrm>
            <a:off x="1451880" y="127440"/>
            <a:ext cx="4759200" cy="3567960"/>
          </a:xfrm>
          <a:prstGeom prst="rect">
            <a:avLst/>
          </a:prstGeom>
          <a:ln w="0">
            <a:noFill/>
          </a:ln>
        </p:spPr>
      </p:pic>
      <p:sp>
        <p:nvSpPr>
          <p:cNvPr id="280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45.98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6009840" y="0"/>
            <a:ext cx="5419080" cy="4062600"/>
          </a:xfrm>
          <a:prstGeom prst="rect">
            <a:avLst/>
          </a:prstGeom>
          <a:ln w="0">
            <a:noFill/>
          </a:ln>
        </p:spPr>
      </p:pic>
      <p:pic>
        <p:nvPicPr>
          <p:cNvPr id="282" name="" descr=""/>
          <p:cNvPicPr/>
          <p:nvPr/>
        </p:nvPicPr>
        <p:blipFill>
          <a:blip r:embed="rId2"/>
          <a:stretch/>
        </p:blipFill>
        <p:spPr>
          <a:xfrm>
            <a:off x="2348640" y="3819960"/>
            <a:ext cx="4051080" cy="3036960"/>
          </a:xfrm>
          <a:prstGeom prst="rect">
            <a:avLst/>
          </a:prstGeom>
          <a:ln w="0">
            <a:noFill/>
          </a:ln>
        </p:spPr>
      </p:pic>
      <p:pic>
        <p:nvPicPr>
          <p:cNvPr id="283" name="" descr=""/>
          <p:cNvPicPr/>
          <p:nvPr/>
        </p:nvPicPr>
        <p:blipFill>
          <a:blip r:embed="rId3"/>
          <a:stretch/>
        </p:blipFill>
        <p:spPr>
          <a:xfrm>
            <a:off x="1179000" y="65880"/>
            <a:ext cx="5054400" cy="3789360"/>
          </a:xfrm>
          <a:prstGeom prst="rect">
            <a:avLst/>
          </a:prstGeom>
          <a:ln w="0">
            <a:noFill/>
          </a:ln>
        </p:spPr>
      </p:pic>
      <p:sp>
        <p:nvSpPr>
          <p:cNvPr id="284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48.84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6172200" y="36000"/>
            <a:ext cx="5199120" cy="3897720"/>
          </a:xfrm>
          <a:prstGeom prst="rect">
            <a:avLst/>
          </a:prstGeom>
          <a:ln w="0">
            <a:noFill/>
          </a:ln>
        </p:spPr>
      </p:pic>
      <p:pic>
        <p:nvPicPr>
          <p:cNvPr id="286" name="" descr=""/>
          <p:cNvPicPr/>
          <p:nvPr/>
        </p:nvPicPr>
        <p:blipFill>
          <a:blip r:embed="rId2"/>
          <a:stretch/>
        </p:blipFill>
        <p:spPr>
          <a:xfrm>
            <a:off x="2743200" y="3773160"/>
            <a:ext cx="4113720" cy="3083760"/>
          </a:xfrm>
          <a:prstGeom prst="rect">
            <a:avLst/>
          </a:prstGeom>
          <a:ln w="0">
            <a:noFill/>
          </a:ln>
        </p:spPr>
      </p:pic>
      <p:pic>
        <p:nvPicPr>
          <p:cNvPr id="287" name="" descr=""/>
          <p:cNvPicPr/>
          <p:nvPr/>
        </p:nvPicPr>
        <p:blipFill>
          <a:blip r:embed="rId3"/>
          <a:stretch/>
        </p:blipFill>
        <p:spPr>
          <a:xfrm>
            <a:off x="1350360" y="228600"/>
            <a:ext cx="4592520" cy="3443040"/>
          </a:xfrm>
          <a:prstGeom prst="rect">
            <a:avLst/>
          </a:prstGeom>
          <a:ln w="0">
            <a:noFill/>
          </a:ln>
        </p:spPr>
      </p:pic>
      <p:sp>
        <p:nvSpPr>
          <p:cNvPr id="288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170.99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6364800" y="36000"/>
            <a:ext cx="5309280" cy="3980160"/>
          </a:xfrm>
          <a:prstGeom prst="rect">
            <a:avLst/>
          </a:prstGeom>
          <a:ln w="0">
            <a:noFill/>
          </a:ln>
        </p:spPr>
      </p:pic>
      <p:pic>
        <p:nvPicPr>
          <p:cNvPr id="290" name="" descr=""/>
          <p:cNvPicPr/>
          <p:nvPr/>
        </p:nvPicPr>
        <p:blipFill>
          <a:blip r:embed="rId2"/>
          <a:stretch/>
        </p:blipFill>
        <p:spPr>
          <a:xfrm>
            <a:off x="2318400" y="3429000"/>
            <a:ext cx="4538520" cy="3402360"/>
          </a:xfrm>
          <a:prstGeom prst="rect">
            <a:avLst/>
          </a:prstGeom>
          <a:ln w="0">
            <a:noFill/>
          </a:ln>
        </p:spPr>
      </p:pic>
      <p:pic>
        <p:nvPicPr>
          <p:cNvPr id="291" name="" descr=""/>
          <p:cNvPicPr/>
          <p:nvPr/>
        </p:nvPicPr>
        <p:blipFill>
          <a:blip r:embed="rId3"/>
          <a:stretch/>
        </p:blipFill>
        <p:spPr>
          <a:xfrm>
            <a:off x="2055600" y="36000"/>
            <a:ext cx="4573080" cy="3428280"/>
          </a:xfrm>
          <a:prstGeom prst="rect">
            <a:avLst/>
          </a:prstGeom>
          <a:ln w="0">
            <a:noFill/>
          </a:ln>
        </p:spPr>
      </p:pic>
      <p:sp>
        <p:nvSpPr>
          <p:cNvPr id="292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36.15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" descr=""/>
          <p:cNvPicPr/>
          <p:nvPr/>
        </p:nvPicPr>
        <p:blipFill>
          <a:blip r:embed="rId1"/>
          <a:stretch/>
        </p:blipFill>
        <p:spPr>
          <a:xfrm>
            <a:off x="6482520" y="93240"/>
            <a:ext cx="4753080" cy="3563280"/>
          </a:xfrm>
          <a:prstGeom prst="rect">
            <a:avLst/>
          </a:prstGeom>
          <a:ln w="0">
            <a:noFill/>
          </a:ln>
        </p:spPr>
      </p:pic>
      <p:pic>
        <p:nvPicPr>
          <p:cNvPr id="294" name="" descr=""/>
          <p:cNvPicPr/>
          <p:nvPr/>
        </p:nvPicPr>
        <p:blipFill>
          <a:blip r:embed="rId2"/>
          <a:stretch/>
        </p:blipFill>
        <p:spPr>
          <a:xfrm>
            <a:off x="2743200" y="3730320"/>
            <a:ext cx="4113720" cy="308412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3"/>
          <a:stretch/>
        </p:blipFill>
        <p:spPr>
          <a:xfrm>
            <a:off x="1645560" y="93240"/>
            <a:ext cx="4983120" cy="3735720"/>
          </a:xfrm>
          <a:prstGeom prst="rect">
            <a:avLst/>
          </a:prstGeom>
          <a:ln w="0">
            <a:noFill/>
          </a:ln>
        </p:spPr>
      </p:pic>
      <p:sp>
        <p:nvSpPr>
          <p:cNvPr id="296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126.35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5883120" y="124920"/>
            <a:ext cx="4968000" cy="3724200"/>
          </a:xfrm>
          <a:prstGeom prst="rect">
            <a:avLst/>
          </a:prstGeom>
          <a:ln w="0"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3582360" y="3657600"/>
            <a:ext cx="4188960" cy="3140280"/>
          </a:xfrm>
          <a:prstGeom prst="rect">
            <a:avLst/>
          </a:prstGeom>
          <a:ln w="0">
            <a:noFill/>
          </a:ln>
        </p:spPr>
      </p:pic>
      <p:pic>
        <p:nvPicPr>
          <p:cNvPr id="175" name="" descr=""/>
          <p:cNvPicPr/>
          <p:nvPr/>
        </p:nvPicPr>
        <p:blipFill>
          <a:blip r:embed="rId3"/>
          <a:stretch/>
        </p:blipFill>
        <p:spPr>
          <a:xfrm>
            <a:off x="1369800" y="129240"/>
            <a:ext cx="4571280" cy="3427200"/>
          </a:xfrm>
          <a:prstGeom prst="rect">
            <a:avLst/>
          </a:prstGeom>
          <a:ln w="0">
            <a:noFill/>
          </a:ln>
        </p:spPr>
      </p:pic>
      <p:sp>
        <p:nvSpPr>
          <p:cNvPr id="176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81.8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6172200" y="228600"/>
            <a:ext cx="5402880" cy="4050360"/>
          </a:xfrm>
          <a:prstGeom prst="rect">
            <a:avLst/>
          </a:prstGeom>
          <a:ln w="0">
            <a:noFill/>
          </a:ln>
        </p:spPr>
      </p:pic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2971800" y="3886200"/>
            <a:ext cx="3657600" cy="2742120"/>
          </a:xfrm>
          <a:prstGeom prst="rect">
            <a:avLst/>
          </a:prstGeom>
          <a:ln w="0">
            <a:noFill/>
          </a:ln>
        </p:spPr>
      </p:pic>
      <p:pic>
        <p:nvPicPr>
          <p:cNvPr id="179" name="" descr=""/>
          <p:cNvPicPr/>
          <p:nvPr/>
        </p:nvPicPr>
        <p:blipFill>
          <a:blip r:embed="rId3"/>
          <a:stretch/>
        </p:blipFill>
        <p:spPr>
          <a:xfrm>
            <a:off x="1600200" y="230040"/>
            <a:ext cx="4571280" cy="3426840"/>
          </a:xfrm>
          <a:prstGeom prst="rect">
            <a:avLst/>
          </a:prstGeom>
          <a:ln w="0">
            <a:noFill/>
          </a:ln>
        </p:spPr>
      </p:pic>
      <p:sp>
        <p:nvSpPr>
          <p:cNvPr id="180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92.0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6315120" y="36000"/>
            <a:ext cx="4933800" cy="3698640"/>
          </a:xfrm>
          <a:prstGeom prst="rect">
            <a:avLst/>
          </a:prstGeom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2419200" y="3429000"/>
            <a:ext cx="4456800" cy="334116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3"/>
          <a:stretch/>
        </p:blipFill>
        <p:spPr>
          <a:xfrm>
            <a:off x="1828800" y="65520"/>
            <a:ext cx="4485600" cy="3362760"/>
          </a:xfrm>
          <a:prstGeom prst="rect">
            <a:avLst/>
          </a:prstGeom>
          <a:ln w="0">
            <a:noFill/>
          </a:ln>
        </p:spPr>
      </p:pic>
      <p:sp>
        <p:nvSpPr>
          <p:cNvPr id="184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119.64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6172200" y="228600"/>
            <a:ext cx="5090760" cy="381636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3429000" y="3828960"/>
            <a:ext cx="3885120" cy="291240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3"/>
          <a:stretch/>
        </p:blipFill>
        <p:spPr>
          <a:xfrm>
            <a:off x="1600200" y="228600"/>
            <a:ext cx="4786560" cy="3588480"/>
          </a:xfrm>
          <a:prstGeom prst="rect">
            <a:avLst/>
          </a:prstGeom>
          <a:ln w="0">
            <a:noFill/>
          </a:ln>
        </p:spPr>
      </p:pic>
      <p:sp>
        <p:nvSpPr>
          <p:cNvPr id="188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103.22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5932800" y="228600"/>
            <a:ext cx="5461560" cy="4094280"/>
          </a:xfrm>
          <a:prstGeom prst="rect">
            <a:avLst/>
          </a:prstGeom>
          <a:ln w="0">
            <a:noFill/>
          </a:ln>
        </p:spPr>
      </p:pic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2971800" y="4025160"/>
            <a:ext cx="3656520" cy="2741040"/>
          </a:xfrm>
          <a:prstGeom prst="rect">
            <a:avLst/>
          </a:prstGeom>
          <a:ln w="0">
            <a:noFill/>
          </a:ln>
        </p:spPr>
      </p:pic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1143000" y="192600"/>
            <a:ext cx="5013360" cy="3758400"/>
          </a:xfrm>
          <a:prstGeom prst="rect">
            <a:avLst/>
          </a:prstGeom>
          <a:ln w="0">
            <a:noFill/>
          </a:ln>
        </p:spPr>
      </p:pic>
      <p:sp>
        <p:nvSpPr>
          <p:cNvPr id="192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54.86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6172200" y="228600"/>
            <a:ext cx="5190480" cy="3891240"/>
          </a:xfrm>
          <a:prstGeom prst="rect">
            <a:avLst/>
          </a:prstGeom>
          <a:ln w="0"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2971800" y="3886200"/>
            <a:ext cx="3748680" cy="2810160"/>
          </a:xfrm>
          <a:prstGeom prst="rect">
            <a:avLst/>
          </a:prstGeom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3"/>
          <a:stretch/>
        </p:blipFill>
        <p:spPr>
          <a:xfrm>
            <a:off x="1143000" y="-8280"/>
            <a:ext cx="5193720" cy="3893760"/>
          </a:xfrm>
          <a:prstGeom prst="rect">
            <a:avLst/>
          </a:prstGeom>
          <a:ln w="0">
            <a:noFill/>
          </a:ln>
        </p:spPr>
      </p:pic>
      <p:sp>
        <p:nvSpPr>
          <p:cNvPr id="196" name=""/>
          <p:cNvSpPr txBox="1"/>
          <p:nvPr/>
        </p:nvSpPr>
        <p:spPr>
          <a:xfrm>
            <a:off x="7543800" y="4115160"/>
            <a:ext cx="3657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K-L Divergence: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131.62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6BFB3AB80EA044897B163D651BE7CF" ma:contentTypeVersion="12" ma:contentTypeDescription="Create a new document." ma:contentTypeScope="" ma:versionID="5ccae34aae965e24db62e9729d4dd5e4">
  <xsd:schema xmlns:xsd="http://www.w3.org/2001/XMLSchema" xmlns:xs="http://www.w3.org/2001/XMLSchema" xmlns:p="http://schemas.microsoft.com/office/2006/metadata/properties" xmlns:ns2="38e4deb0-de08-4adb-aafc-d8ff02544178" targetNamespace="http://schemas.microsoft.com/office/2006/metadata/properties" ma:root="true" ma:fieldsID="73e7bd080f35e63ea4fc24c5765ee755" ns2:_="">
    <xsd:import namespace="38e4deb0-de08-4adb-aafc-d8ff025441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e4deb0-de08-4adb-aafc-d8ff025441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EF5AA9-B8DF-4DC7-90A1-A91BA595B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e4deb0-de08-4adb-aafc-d8ff025441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A20C22-D077-412B-81BA-8B2541026FAD}">
  <ds:schemaRefs>
    <ds:schemaRef ds:uri="http://www.w3.org/XML/1998/namespace"/>
    <ds:schemaRef ds:uri="http://schemas.microsoft.com/office/2006/documentManagement/types"/>
    <ds:schemaRef ds:uri="http://purl.org/dc/terms/"/>
    <ds:schemaRef ds:uri="38e4deb0-de08-4adb-aafc-d8ff02544178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</Template>
  <TotalTime>394</TotalTime>
  <Application>LibreOffice/24.2.5.2$Linux_X86_64 LibreOffice_project/420$Build-2</Application>
  <AppVersion>15.0000</AppVersion>
  <Words>104</Words>
  <Paragraphs>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2024-06-18T15:04:03Z</dcterms:created>
  <dc:creator>Bryan Maldonado</dc:creator>
  <dc:description/>
  <dc:language>en-US</dc:language>
  <cp:lastModifiedBy/>
  <dcterms:modified xsi:type="dcterms:W3CDTF">2024-08-12T09:46:50Z</dcterms:modified>
  <cp:revision>11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0x010100436BFB3AB80EA044897B163D651BE7CF</vt:lpwstr>
  </property>
  <property fmtid="{D5CDD505-2E9C-101B-9397-08002B2CF9AE}" pid="3" name="GUID">
    <vt:lpwstr>42b6f0ba-36c8-4301-8891-17ebf0c53400</vt:lpwstr>
  </property>
  <property fmtid="{D5CDD505-2E9C-101B-9397-08002B2CF9AE}" pid="4" name="Order">
    <vt:r8>18100</vt:r8>
  </property>
  <property fmtid="{D5CDD505-2E9C-101B-9397-08002B2CF9AE}" pid="5" name="PresentationFormat">
    <vt:lpwstr>Widescreen</vt:lpwstr>
  </property>
  <property fmtid="{D5CDD505-2E9C-101B-9397-08002B2CF9AE}" pid="6" name="Slides">
    <vt:i4>5</vt:i4>
  </property>
</Properties>
</file>